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— искусственная экосистема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 помогает людям и живой природе?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Поле: где человек и природа работают вместе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начинается там, где человек распахал землю и посеял культуру. Оно даёт людям хлеб, овощи и корм для животных, а без ухода быстро зарастает сорняками.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 называют искусственной экосистемой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человек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не возникает само по себе. Его распахивают, засевают и постоянно поддерживают люди, чтобы растения могли расти и давать урожай из года в год.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одна культура
</a:t>
            </a:r>
            <a:pPr algn="l" indent="0" marL="0">
              <a:lnSpc>
                <a:spcPct val="80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 поле выращивают одну главную культуру или несколько нужных человеку растений. Поэтому здесь меньше разнообразия, чем в лесу или на лугу.
</a:t>
            </a:r>
            <a:endParaRPr lang="en-US" sz="977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постоянный уход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посевы не пропали, люди рыхлят землю, поливают растения, удаляют сорняки и защищают урожай. Без этого поле быстро теряет свою пользу.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живые связи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тоже есть почва, вода, свет, растения и животные. Все они связаны между собой, но эта связь во многом зависит от работы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растёт на поле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Хлебные злаки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рожь и ячмень образуют высокие колосья. Из них получают муку, крупу и хлеб, поэтому такие растения особенно важны для людей.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 культуры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выращивают картофель и свёклу. Эти растения дают вкусные и питательные продукты, которые попадают на стол в разных блюдах.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Масличные растения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любят не только за яркие цветы. Из его семян получают масло, которое используют дома и на производстве.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посевы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поле выглядит зелёным и аккуратным, а летом колосья становятся золотистыми. Одинаковые ряды растений помогают легко ухаживать за посевами.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урожай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посеяно и ухожено поле, тем больше полезных растений можно собрать. Поэтому ровные поля так важны для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14460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 полем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внизу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растения и их корни, а рядом с ними — семена и молодые всходы. Они получают питание из земли и держатся в ней крепко.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личинки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комочками земли скрываются жуки и их личинки. Они помогают перерабатывать остатки растений, а иногда сами становятся пищей для птиц.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полем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полем часто кружат воробьи и жаворонки. Они ищут семена и насекомых, а ещё радуют своим пением, словно маленькие сторожа.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зверьки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траве и норках прячутся мыши и другие мелкие зверьки. Им нужны укрытие и еда, поэтому поле и его края для них особенно важны.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 проходит свой круг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человек помогает полю от начала сезона до уборки урожая.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05667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растениям на поле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растениям расти и накапливать силы. Без солнца они становятся слабыми, а урожай выходит беднее и медленнее созревает.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нужна корням, чтобы брать питание из почвы. Если воды мало, растения вянут и растут медленно, будто устали раньше 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погода помогает семенам прорастать и всходам крепнуть. Но слишком сильная жара тоже мешает, поэтому полю нужен подходящий сезон.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почвы растения получают вещества, без которых не могут вырасти сильными. Поэтому землю рыхлят и удобряют, чтобы она не беднела.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мешает урожаю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Сорняки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Сорные растения быстро разрастаются и отнимают у культурных посевов воду, свет и место. Если их не убирать, урожай становится заметно слабее.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Насекомые-вредители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грызут листья, стебли и плоды. Из-за них растения теряют силы, а часть урожая может быть испорчена ещё до сбора.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растений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вызывают болезни, из-за которых листья желтеют, а стебли и плоды слабеют. Такие болезни трудно заметить сразу.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защита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поле нужно постоянно осматривать и защищать. Человек следит за посевами, чтобы заметить беду вовремя и не дать ей разрастись.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ряды и яркий ковёр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похоже на большой ровный участок, где растения стоят почти в строю. Луг, наоборот, напоминает пёстрый ковёр из разных трав и цветов. На нём глаза так и бегают от одного цвета к другому.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по себе и под присмотром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живёт почти самостоятельно: травы растут, цветут и сменяют друг друга без особой помощи. Полю же нужен заботливый человек, который сеет, поливает и убирает урожай, чтобы оно не потеряло свою пользу.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 отличается от луга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поле меньше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укрытий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почти нет густых кустов, высоких деревьев и тёмных уголков. Животным труднее спрятаться от хищников и непогоды, поэтому им не так уютно.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пищи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большом участке растёт одна культура, разнообразной еды становится меньше. Одним животным хватает семян, а другим трудно найти привычную пищу.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Пашня и техника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вспашка и работа машин меняют землю и тревожат её жителей. Многие мелкие животные стараются уйти туда, где спокойнее и безопаснее.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всё же остаётся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поля чаще всего можно увидеть птиц, насекомых и мелких зверьков. Они умеют приспосабливаться к открытому пространству и находят здесь нужные места для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заботится о поле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работ на поле в течение сезона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 так важна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растений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корни, словно крепкая подставка. Благодаря ей растения стоят прямо, не падают и могут тянуться к свету, чтобы расти сильными и здоровыми.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остаётся влага, которая нужна корням. Когда воды мало, растения вянут и растут медленнее, поэтому почву важно беречь и не допускать её пересыхания.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питания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плодородной почве есть вещества, необходимые для роста. Чем земля богаче ими, тем лучше развиваются культурные растения и тем щедрее бывает урожай осенью.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бережность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поле долго использовать без отдыха и заботы, почва беднеет. Тогда ей помогают удобрения, севооборот и аккуратная обработка, чтобы она снова стала сильной.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поле становится густым и высоким. Растения тянутся к солнцу, набирают силу и уже похожи на настоящую зелёную армию. Если посмотреть издалека, оно кажется спокойным, но внутри идёт большая работа роста.
</a:t>
            </a:r>
            <a:endParaRPr lang="en-US" sz="675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зелёная сила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поле дарит урожай: колосья и плоды собирают, чтобы они стали хлебом, крупой или кормом. Потом наступает зима. Земля отдыхает под снегом, а человек ждёт нового сезона.
</a:t>
            </a:r>
            <a:endParaRPr lang="en-US" sz="801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зимний отдых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поле просыпается вместе с теплом. Землю готовят к посеву, а потом в неё ложатся семена. Скоро на ровной земле появляются первые зелёные точки — маленькие всходы, которые только начинают свой путь.
</a:t>
            </a:r>
            <a:endParaRPr lang="en-US" sz="692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работа начинается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 меняется по сезонам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14460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14460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поле людям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каши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рожь дают муку, из которой пекут хлеб и делают каши. Это важная еда на каждый день, без которой трудно представить обед.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корнеплоды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поля собирают картофель, свёклу и другие овощи. Они идут на стол, в супы и салаты, помогая делать питание вкусным и разнообразным.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из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выращивают ради семян, из которых получают масло. Оно используется в пище и помогает готовить многие блюда дома и в школе.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Кукуруза, зерно и другие культуры служат кормом для домашних животных. Так поле помогает не только людям, но и тем, кто живёт рядом с ними.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семени до хлеба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сельскохозяйственного растения от посева до готового продукта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трудности поля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полезной еды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даёт людям хлеб, овощи, крупы и другие продукты. Оно помогает каждый день, потому что из урожая можно приготовить завтрак, обед и ужин.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животных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урожая идёт на корм коровам, птицам и другим животным. Благодаря этому поле помогает не только человеку, но и домашнему хозяйству.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ухода не обойтись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поле оставить без присмотра, оно быстро зарастёт сорняками. Тогда культурным растениям станет тесно, и урожай будет заметно меньше.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вода и труд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поле оставалось здоровым, людям приходится поливать, рыхлить, защищать растения и ждать подходящего времени. У поля, как у живого помощника, тоже есть свои капризы.
</a:t>
            </a:r>
            <a:endParaRPr lang="en-US" sz="9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поле и природу рядом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и около него важно оставлять чистоту. Бумага, пластик и другой мусор мешают природе, а собирать его потом приходится людям и животным.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 и птиц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ломать травы, топтать всходы и пугать птиц. Даже маленькие обитатели поля нужны ему, потому что они участвуют в жизни всей экосистемы.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 почве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берегут севооборотом, аккуратным внесением удобрений и защитой от размывания дождём. Так почва дольше остаётся плодородной и не устаёт.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аккуратно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люди на поле должны действовать осторожно. Тогда урожай не страдает, а рядом остаётся место для живой природы и полезных насекомых.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 не похоже на лес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видов растений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растёт много деревьев, кустов и трав. На поле чаще высаживают одну главную культуру, поэтому оно выглядит более однообразным и ровным.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хорошо освещается солнцем и обдувается ветром. Здесь нет густой тени и высоких ярусов, как в лесу, где всё прячется друг за другом.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роль человека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устроено человеком для работы и урожая. Его пашут, засевают и убирают, а лес живёт почти сам и не требует такого постоянного ухода.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укрытий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животным легко спрятаться среди деревьев и кустов. На поле таких укрытий мало, поэтому там живут только те, кто может приспособиться к открытым местам.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поля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распахана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не бывает случайным: его сначала распахивают, а потом засевают. Так человек готовит место для будущего урожая и выбирает нужные культуры.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уход и работа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нужно поливать, рыхлить, защищать от сорняков и вредителей. Без постоянной помощи человека оно быстро теряет ухоженный вид и становится менее урожайным.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урожай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поля — дать урожай. Осенью с него убирают зерно, овощи, семена и другие продукты, которые потом отправляются к людям и животным.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Живой, но изменённый мир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живут растения, насекомые, птицы и мелкие зверьки. Но видов здесь меньше, чем в природе без человека, поэтому поле остаётся особой искусственной экосистемой.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— помощник, который растит урожай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похоже на большой живой трудовой участок, где всё важно: почва, вода, солнце и забота человека. Если относиться к нему бережно, оно будет радовать урожаем снова и снова.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2026-05-26T01:04:43Z</dcterms:created>
  <dcterms:modified xsi:type="dcterms:W3CDTF">2026-05-26T01:04:43Z</dcterms:modified>
</cp:coreProperties>
</file>