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изучает живую природу: обзор основных вопросов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раскрывает законы жизни и роль человека в сохранении окружающего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наблюдали за растениями и животными, применяя знания в охоте и земледелии. Изобретение микроскопа и развитие наук расширили наши возможности исследования живого мира.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живой природы человеком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живой природы: основные представители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 и пищу. Они разнообразны — от крошечных мхов до огромных деревьев. Их способность к фотосинтезу поддерживает экосистемы.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движущиеся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различаются по размерам и средам обитания — от насекомых до китов. Они реагируют на внешние раздражители и передвигаются в поисках пищи и защиты.
</a:t>
            </a:r>
            <a:endParaRPr lang="en-US" sz="174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— невидимые помощники и враги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участвуют в разложении органики, помогают в пищеварении, но некоторые вызывают болезни. Их называют живой природой из-за признаков жизни.
</a:t>
            </a:r>
            <a:endParaRPr lang="en-US" sz="17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изучать поведение и среду обитания без вмешательства, фиксируя естественные процессы и изменения.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включает систематизацию и запись признаков, что облегчает понимание строения и функций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позволяет проверять гипотезы, изменяя условия и наблюдая последствия на живых объектах.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моделирование помогают выявлять закономерности и предсказывать развитие биологических систем в разных условиях.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живых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наблюдений в изучении природы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миграции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как птицы меняют маршруты в зависимости от сезона и климата. Это помогает понять приспособления и воздействие изменений среды.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птиц на островах Галапагос выявило различия в строении клюва, что стало основой теории эволюции и объяснило механизмы естественного отбора.
</a:t>
            </a:r>
            <a:endParaRPr lang="en-US" sz="17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способ познания природы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позволяют создавать контролируемые условия и исследовать влияние факторов на живые организмы, углубляя понимание их функций.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Менделя с горохом выявили законы наследования признаков, положив начало генетике как науке.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экспериментах выращивание растений при разном освещении помогает освоить методы исследования и понять рост и развитие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457793"/>
            <a:ext cx="7101300" cy="19424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эксперимент: сравнение методов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методов: цели, точность, примеры применения.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собирают общие данные, а эксперименты обеспечивают точные условия для проверки научных предположений.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открытия и изобретение микроскопа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описал клетки, что стало началом микроскопического изучения живого. Это открыло невидимые ранее 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учёных в развитие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выявил одноклеточные организма и микроорганизмы, что послужило основой микробиологии и медицины.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генома человека и других видов позволяет выявлять болезни и улучшать селекцию сельскохозяйственных культур.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(1953) выявило молекулярный механизм наследственности и стало революцией в биологии.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 в 1996 году подтвердило возможность копирования целого организма на генетическом уровне.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клеточных процессов помогает создавать лекарства и методы терапии, улучшая здоровье и качество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генетике и клеточной биологии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открытий ускорился благодаря экспедициям и новым методам исследования, расширяющим знания о биоразнообразии.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непрерывное увеличение знаний о живых организмах и поддержку биологических исследований во всём мире.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каталог видов,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видов животных и растений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Экспедиции: открытия и исследователи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Ив Кусто — покоритель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Ив Кусто посвятил жизни изучению морских глубин, создав первые подводные аппараты. Его экспедиции открыли неизвестные виды морских обитателей и заложили основы современной океанографии.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Пржевальский и его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исследователь Николай Пржевальский совершил экспедиции в Центральную Азию. Он обнаружил лошадь, носящую его имя, и множество редких растений и животных, добавив важные знания о фауне региона.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кругосветное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путешествия на корабле «Бигль» Дарвин изучал разнообразие живых организмов, в частности на Галапагосских островах. Его наблюдения стали фундаментом для теории эволюции.
</a:t>
            </a:r>
            <a:endParaRPr lang="en-US" sz="16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негативным воздействием развиваются заповедники и программы охраны природы, способствующие сохранению экосистем и редких видов.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деятельность человека приводит к разрушению естественных ландшафтов и снижению количества лесов, что угрожает многим видам животных и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таких видов, как стеллерова корова и дронт, стало результатом чрезмерной охоты и утраты среды обитания под влиянием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влияние на экосистемы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и исчезающих видов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борьба за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один из самых редких хищников на планете. Благодаря программам разведения в неволе и охране природных территорий численность тигров постепенно восстанавливается.
</a:t>
            </a:r>
            <a:endParaRPr lang="en-US" sz="1691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 и японский журавль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 возвращается в природу после успешных программ реинтродукции. Японский журавль охраняется для сохранения популяции, поскольку его численность критически низка из-за утраты мест обитания.
</a:t>
            </a:r>
            <a:endParaRPr lang="en-US" sz="14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позволяет точно определять вид животных и выявлять их родственные связи, что помогает в изучении биологического разнообразия и охране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компьютерные программы обрабатывают большие биологические данные, облегчая анализ геномов и прогнозирование экологических изменений.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ошейники применяются для отслеживания миграций и поведения животных в дикой природе, способствуя эффективному управлению охраной природы.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биологии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725850"/>
            <a:ext cx="6463500" cy="25378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открытия четырёх учёных, их значение и практическое применение в науке и жизни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учёных оказали большое влияние на развитие медицины, сельского хозяйства и экологических практик.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известных учёных в познание живой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биологию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получил Нобелевскую премию за исследования пищеварения и условных рефлексов, что повлияло на развитие физиологии и психологии.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собрал уникальную коллекцию культурных растений для сохранения их генетического разнообразия и улучшения сельского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Вернадский разработал учение о биосфере, показав взаимосвязь живых организмов с окружающей средой на планетарном уровне.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и ботанические сады: помощь 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зоопарков в охране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занимаются сохранением редких видов животных, участвуют в программах размножения и обеспечивают образовательную поддержку для посетителей. Они помогают предотвратить исчезновение многих видов.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ботанических садов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изучают и выращивают редкие и исчезающие растения, проводят экскурсии и обучающие программы для школьников, способствуя увеличению экологической грамотности общества.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экоакциях, олимпиадах и школьных кружках способствует формированию ответственности за сохранение природы и развивает командные навыки.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ведут дневники наблюдений за растениями и животными, что развивает внимание к деталям и интерес к окружающему миру.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работы и эксперименты помогают учащимся глубже узнать о биологических процессах и научных методах исследования.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изучении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образование: почему оно важно?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экологии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в школе помогает детям понять, как их действия влияют на природу. На уроках обсуждаются способы сохранения окружающей среды и значение устойчивого развития.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на свежем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участие в природоохранных мероприятиях обучают школьников бережному отношению к природе. Такие мероприятия формируют практические навыки и чувство ответственности.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природы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изучение живой природы помогает сохранять её богатство и предотвращать экологические проблемы, обеспечивая благополучие жизни на планете для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2026-05-08T09:29:07Z</dcterms:created>
  <dcterms:modified xsi:type="dcterms:W3CDTF">2026-05-08T09:29:07Z</dcterms:modified>
</cp:coreProperties>
</file>