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15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Азия: самый большой и разнообразный материк
</a:t>
            </a:r>
            <a:endParaRPr lang="en-US" sz="2415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рекордов и контрастов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Азия так отличается от других частей света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поражает масштабом: здесь соседствуют ледяные районы, жаркие пустыни, древние города и современные мегаполисы. Такое соседство природных и культурных контрастов делает материк особенно интересным для изучения.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503" y="222600"/>
            <a:ext cx="4661595" cy="469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56475" y="270000"/>
            <a:ext cx="4017600" cy="10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на карте мира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5065300" y="1481552"/>
            <a:ext cx="3822787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расположена в восточной части Евразии и тянется от берегов Средиземного моря до Тихого океана. Такое положение делает материк огромным по протяжённости и очень разным по природным условиям.
</a:t>
            </a:r>
            <a:endParaRPr lang="en-US" sz="1123" dirty="0"/>
          </a:p>
        </p:txBody>
      </p:sp>
      <p:sp>
        <p:nvSpPr>
          <p:cNvPr id="11" name="Text 3"/>
          <p:cNvSpPr txBox="1"/>
          <p:nvPr/>
        </p:nvSpPr>
        <p:spPr>
          <a:xfrm>
            <a:off x="5065300" y="2642267"/>
            <a:ext cx="3822787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материка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Азии составляет около 44,6 млн км². Это почти треть всей суши Земли, поэтому на её территории помещаются и крупные пустыни, и высокогорья, и обширные равнины.
</a:t>
            </a:r>
            <a:endParaRPr lang="en-US" sz="1123" dirty="0"/>
          </a:p>
        </p:txBody>
      </p:sp>
      <p:sp>
        <p:nvSpPr>
          <p:cNvPr id="12" name="Text 4"/>
          <p:cNvSpPr txBox="1"/>
          <p:nvPr/>
        </p:nvSpPr>
        <p:spPr>
          <a:xfrm>
            <a:off x="5065300" y="3802982"/>
            <a:ext cx="3822787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здесь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Азии живёт более 4,7 млрд человек — больше половины населения мира. Здесь сосредоточены и очень густонаселённые районы, и огромные пространства с редким населением.
</a:t>
            </a:r>
            <a:endParaRPr lang="en-US" sz="112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121415"/>
            <a:ext cx="4452300" cy="12571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ориентироваться в регионах Азии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огромна, поэтому её удобно изучать по крупным регионам. Такое деление помогает сравнивать природу, образ жизни людей и культурные особенности разных частей материка.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 Азии различаются по климату и образу жизни: от влажных берегов до засушливых внутренних районов.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физической и политической карте Азии.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7562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заканчивается Азия и почему она так разная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211800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материка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не имеет одной простой границы на местности: её проводят по Уральским горам, Каспийскому морю, Кавказу, Чёрному и Средиземному морям. Поэтому переход от Европы к Азии постепенный.
</a:t>
            </a:r>
            <a:endParaRPr lang="en-US" sz="1028" dirty="0"/>
          </a:p>
        </p:txBody>
      </p:sp>
      <p:sp>
        <p:nvSpPr>
          <p:cNvPr id="11" name="Text 3"/>
          <p:cNvSpPr txBox="1"/>
          <p:nvPr/>
        </p:nvSpPr>
        <p:spPr>
          <a:xfrm>
            <a:off x="494225" y="2151552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широты
</a:t>
            </a:r>
            <a:pPr algn="l" indent="0" marL="0">
              <a:lnSpc>
                <a:spcPct val="115000"/>
              </a:lnSpc>
              <a:buNone/>
            </a:pPr>
            <a:r>
              <a:rPr lang="en-US" sz="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протяжённость с севера на юг приводит к сильным различиям освещённости, температур и сезонов. На севере близки арктические условия, а на юге заметны тропические черты.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3091303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высоты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перепады высот создают собственные природные зоны: в горах холоднее, чем на равнинах, а на склонах выпадает больше осадков. Из-за этого соседние территории могут выглядеть совсем по-разному.
</a:t>
            </a:r>
            <a:endParaRPr lang="en-US" sz="1028" dirty="0"/>
          </a:p>
        </p:txBody>
      </p:sp>
      <p:sp>
        <p:nvSpPr>
          <p:cNvPr id="13" name="Text 5"/>
          <p:cNvSpPr txBox="1"/>
          <p:nvPr/>
        </p:nvSpPr>
        <p:spPr>
          <a:xfrm>
            <a:off x="494225" y="4031051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всё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результате в пределах одного материка можно увидеть тундру, степи, пустыни и влажные леса. Именно этот контраст делает Азию самым разнообразным материком по природным условиям.
</a:t>
            </a:r>
            <a:endParaRPr lang="en-US" sz="106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Рельеф: горы, плато и пустыни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269950" y="1318602"/>
            <a:ext cx="20988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Гималаи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Гималаи — самый высокий горный пояс Земли — образуют южную границу высокогорных районов Азии. Здесь находятся труднопроходимые перевалы, а поселения часто расположены в долинах и у подножий гор.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438352" y="1318579"/>
            <a:ext cx="20988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Тибетское нагорье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Тибетское нагорье называют «крышей мира»: это обширная высокогорная область с суровым климатом и разреженным воздухом. Она сильно влияет на реки, климат и хозяйство соседних территорий.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06750" y="1318566"/>
            <a:ext cx="20988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барьеры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Тянь-Шань, Алтай и другие горные системы разделяют внутренние районы Азии. Они становятся естественными преградами для дорог, но одновременно дают воду, пастбища и полезные ископаемые.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775153" y="1318566"/>
            <a:ext cx="20988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и равнины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горами лежат большие равнины, плоскогорья и пустыни — Аравийская, Гоби, Такла-Макан. Именно рельеф помогает понять, где проще строить города, прокладывать пути и заниматься земледелием.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 Азии и снег, и пустыня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различия Азии связаны с огромной протяжённостью материка и влиянием океанов, гор и муссонов. Поэтому погода здесь меняется очень резко даже на сравнительно небольших расстояниях.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Азии представлены почти все основные климатические пояса, поэтому на материке соседствуют снег, засуха и муссонные дожди.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климатической карте Азии и школьным географическим атласам.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 природные рекорды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12" name="Text 2"/>
          <p:cNvSpPr txBox="1"/>
          <p:nvPr/>
        </p:nvSpPr>
        <p:spPr>
          <a:xfrm>
            <a:off x="269950" y="1211924"/>
            <a:ext cx="16806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Янцзы, Хуанхэ, Ганг, Инд и Меконг — важнейшие реки Южной и Восточной Азии. Они дают воду для городов, полей и транспорта, а также формируют плодородные долины.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000776" y="1211913"/>
            <a:ext cx="16806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Севера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Обь и Лена относятся к главным рекам Северной Азии. Их бассейны охватывают огромные территории, а весной и летом они питают леса, болота и речные поймы.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731597" y="1211900"/>
            <a:ext cx="16806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известен как самое глубокое озеро планеты и одно из самых древних. Его воды отличаются большой прозрачностью, а уникальная природа охраняется особо строго.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462419" y="1211925"/>
            <a:ext cx="16806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Каспий и Иссык-Куль
</a:t>
            </a:r>
            <a:pPr algn="l" indent="0" marL="0">
              <a:lnSpc>
                <a:spcPct val="115000"/>
              </a:lnSpc>
              <a:buNone/>
            </a:pPr>
            <a:r>
              <a:rPr lang="en-US" sz="2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Каспийское море — крупнейший замкнутый водоём Земли, а Иссык-Куль — высокогорное озеро, которое не замерзает полностью даже зимой. Оба объекта показывают природное разнообразие Азии.
</a:t>
            </a:r>
            <a:endParaRPr lang="en-US" sz="949" dirty="0"/>
          </a:p>
        </p:txBody>
      </p:sp>
      <p:sp>
        <p:nvSpPr>
          <p:cNvPr id="16" name="Text 6"/>
          <p:cNvSpPr txBox="1"/>
          <p:nvPr/>
        </p:nvSpPr>
        <p:spPr>
          <a:xfrm>
            <a:off x="7193240" y="1211913"/>
            <a:ext cx="16806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водоёмы материка важны не только для природы, но и для жизни людей: они обеспечивают рыболовство, туризм, водоснабжение и связь между регионами.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503" y="222600"/>
            <a:ext cx="4661595" cy="469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856475" y="270000"/>
            <a:ext cx="4017600" cy="10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мегаполисы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5053872" y="1481548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Азии находятся самые населённые страны мира, поэтому здесь особенно много крупных городов и транспортных узлов. Рост населения усиливает спрос на жильё, школы, дороги и общественный транспорт.
</a:t>
            </a:r>
            <a:endParaRPr lang="en-US" sz="1023" dirty="0"/>
          </a:p>
        </p:txBody>
      </p:sp>
      <p:sp>
        <p:nvSpPr>
          <p:cNvPr id="12" name="Text 3"/>
          <p:cNvSpPr txBox="1"/>
          <p:nvPr/>
        </p:nvSpPr>
        <p:spPr>
          <a:xfrm>
            <a:off x="5053872" y="2346329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Города-гиганты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Токио, Дели, Шанхай, Джакарта и Сеул — примеры мегаполисов, где миллионы жителей каждый день пользуются метро, автобусами, офисами, рынками и современными сервисами.
</a:t>
            </a:r>
            <a:endParaRPr lang="en-US" sz="1023" dirty="0"/>
          </a:p>
        </p:txBody>
      </p:sp>
      <p:sp>
        <p:nvSpPr>
          <p:cNvPr id="13" name="Text 4"/>
          <p:cNvSpPr txBox="1"/>
          <p:nvPr/>
        </p:nvSpPr>
        <p:spPr>
          <a:xfrm>
            <a:off x="5053872" y="3211111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деревня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плотность населения заметна не везде одинаково: одни территории заполнены городами, другие остаются сельскими. Это создаёт резкий контраст между быстрым ритмом и более спокойной жизнью.
</a:t>
            </a:r>
            <a:endParaRPr lang="en-US" sz="1023" dirty="0"/>
          </a:p>
        </p:txBody>
      </p:sp>
      <p:sp>
        <p:nvSpPr>
          <p:cNvPr id="14" name="Text 5"/>
          <p:cNvSpPr txBox="1"/>
          <p:nvPr/>
        </p:nvSpPr>
        <p:spPr>
          <a:xfrm>
            <a:off x="5053872" y="4075894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Старое и новое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азиатских странах рядом с небоскрёбами сохраняются старые кварталы, рынки и ремесленные улицы. Такое соседство помогает увидеть связь между современностью и традициями.
</a:t>
            </a:r>
            <a:endParaRPr lang="en-US" sz="102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праздничный календарь Азии очень разнообразен: обычаи, ритуалы и семейные встречи отличаются от страны к стране.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Энциклопедические сведения о религиях Азии и культурных традициях регионов.
</a:t>
            </a:r>
            <a:endParaRPr lang="en-US" sz="648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крупнейших религий мира заметно влияют на традиции и праздники Азии.
</a:t>
            </a:r>
            <a:endParaRPr lang="en-US" sz="2024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Азии сосуществуют 6 крупных религиозных традиций и множество местных верований, поэтому храмы, праздники и нормы поведения сильно отличаются от страны к стране.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Encyclopaedia Britannica; Pew Research Center, религиозный состав стран Азии (обобщающие сведения).
</a:t>
            </a:r>
            <a:endParaRPr lang="en-US" sz="615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крупных религиозных традиций особенно заметны в культуре материка.
</a:t>
            </a:r>
            <a:endParaRPr lang="en-US" sz="2051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материке говорят на тысячах языков: это делает Азию одним из главных центров языкового разнообразия и форм письма.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Ethnologue, Languages of the World (о языках Азии).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2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2 300
</a:t>
            </a:r>
            <a:endParaRPr lang="en-US" sz="5242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 зарегистрировано в Азии, и это объясняет богатство письменностей.
</a:t>
            </a:r>
            <a:endParaRPr lang="en-US" sz="2098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025" y="1035882"/>
            <a:ext cx="3831300" cy="22523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100" y="1037134"/>
            <a:ext cx="3945000" cy="22498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848825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Театр, где важна каждая деталь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Японский театр нередко строится на точных жестах, паузах и выразительных костюмах. Зритель не только следит за сюжетом, но и считывает настроение через движение, музыку и оформление сцены.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64150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как язык образов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Индийский танец часто соединяет ритм, пластику рук и яркие наряды. В нём движение становится рассказом, а узоры, украшения и музыка помогают передать характер героя и смысл истории.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яркие художественные традиции
</a:t>
            </a:r>
            <a:endParaRPr lang="en-US" sz="2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4533900" cy="9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повседневная жизнь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468275" y="1456800"/>
            <a:ext cx="3609600" cy="8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 быстром ритме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азиатских городах быстрый транспорт и цифровые сервисы помогают людям экономить время. Метро, приложения и электронные платежи стали привычной частью повседневных маршрутов.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68275" y="2548195"/>
            <a:ext cx="3609600" cy="8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рядом с новизной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кварталы соседствуют со старыми рынками и чайными. Здесь по-прежнему важно живое общение: покупатели торгуются, пробуют еду и выбирают товары у знакомых продавцов.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8275" y="3639601"/>
            <a:ext cx="3609600" cy="8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город — много лиц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Школы, торговые центры и жилые районы часто соединены одной городской сетью. Поэтому дети могут видеть и стеклянные небоскрёбы, и небольшие лавки в одном и том же районе.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061"/>
            <a:ext cx="4248300" cy="1277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237528"/>
            <a:ext cx="4248300" cy="13483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3577597"/>
            <a:ext cx="4248300" cy="13483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1187904"/>
            <a:ext cx="3318900" cy="786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разных высот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 живёт в дальневосточных лесах, где ему нужны большие территории и тишина. Снежный барс, наоборот, приспособился к высотам и каменистым склонам гор Центральной Азии.
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49703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жители и символы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тропических лесах Юго-Восточной Азии обитают орангутаны, а в Китае встречаются большие панды. Эти животные стали символами редкой и уязвимой природы материка.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83710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Пейзажи, которые не повторяются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включает тайгу, степи, мангры, джунгли и коралловые рифы. Такое соседство разных природных зон создаёт условия для множества видов, которые не встречаются больше нигде.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стороны живой природы Азии
</a:t>
            </a:r>
            <a:endParaRPr lang="en-US" sz="2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проблемы к решению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8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природные и городские проблемы переходят в простые ежедневные действия, которые помогают снизить ущерб природе.
</a:t>
            </a:r>
            <a:endParaRPr lang="en-US" sz="102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исторического развития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цивилизации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государства и города появляются в Месопотамии, Индии и Китае. Именно здесь формируются письменность, законы, земледелие и ранние научные знания.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3596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маршрутов обмена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регионами возникают торговые пути. Караваны и морские суда связывают разные земли, а вместе с товарами передают опыт, технологии и идеи.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4492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 контактов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превращает города в центры встреч купцов, мастеров и учёных. На рынках и в мастерских смешиваются языки, обычаи и способы работы.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38817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связей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становится пространством постоянного обмена между Востоком и Западом. Её история — это не только границы, но и связи между народами.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торговля переносила не только товары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1437124" y="965125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Товары высокой ценности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 маршрутам идут шёлк, специи, чай и ткани. Эти товары ценятся далеко за пределами своих регионов и быстро становятся предметом обмена.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814599" y="1743875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 и 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перевозят бумагу, фарфор, металлы и ремесленные изделия. Вместе с ними распространяются новые способы производства и оформления предметов.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373099" y="2352350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и традиции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дорогам и морям путешествуют сказки, религиозные идеи и знания о строительстве. Культуры не просто торгуют — они учатся друг у друга.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78224" y="3130225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быт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дальние регионы начинают узнавать вкусы и привычки соседей. Так торговля меняет не только рынок, но и повседневную жизнь людей.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0338" y="1073232"/>
            <a:ext cx="6563325" cy="222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 по Азии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как хорошо вы ориентируетесь в фактах об Азии. Ответы можно найти в предыдущих слайдах.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показывают, что Азия — материк с очень разными природными условиями, но с узнаваемыми культурными чертами, которые легко запомнить по регионам.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презентации; общеизвестные географические сведения.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в одном взгляде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удивляет масштабом, природными контрастами и богатством культур. Здесь рядом существуют древние традиции и современные города, а знания о материке легче всего расширять через карты, книги и музеи.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2026-07-27T01:56:28Z</dcterms:created>
  <dcterms:modified xsi:type="dcterms:W3CDTF">2026-07-27T01:56:28Z</dcterms:modified>
</cp:coreProperties>
</file>