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 «Музейный Дом»: маленькое путешествие в прошлое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Открываем музей вместе: смотрим, слушаем, удивляемся и бережём историю.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хранит вещи, которые помогают увидеть жизнь людей в прошлом. Здесь школьники рассматривают книги, игрушки, картины и фотографии, сравнивают старое с привычным и узнают историю не только из учебника, но и из настоящих предметов.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— это живая память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готовятся к походу в музей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всё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уточняют время экскурсии, маршрут и билет. Это помогает не спешить, спокойно дойти до музея и ничего не забыть по дороге.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удобную одежду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много ходят и внимательно смотрят по сторонам, поэтому удобная обувь и аккуратная одежда очень помогают. Так путешествие по залам проходит легко и без лишней суеты.
</a:t>
            </a:r>
            <a:endParaRPr lang="en-US" sz="1178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только нужное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рюкзак, вода и минимум лишних вещей делают визит удобным. Большие сумки лучше оставить дома, чтобы в залах было свободно и безопасно для всех.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Настраиваемся на открытие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настроение, любопытство и готовность слушать экскурсовода делают поход особенно удачным. Тогда музей превращается не просто в прогулку, а в настоящее маленькое приключение.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школьников в «Музейный Дом»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во время учебной экскурсии в музей.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с музеем у входа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Вывеска и двери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сразу видно, что это особое место: вывеска, широкие двери и лестница будто приглашают войти потише и повнимательнее. Уже с порога начинается музейное настроение.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обычно тихо, чисто и светло. Здесь хочется говорить негромко и смотреть внимательно, потому что даже холл напоминает аккуратную и немного торжественную комнату для чудес.
</a:t>
            </a:r>
            <a:endParaRPr lang="en-US" sz="1055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Гардероб и указатели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холле можно заметить гардероб, указатели и стенды с темами выставок. Они помогают не заблудиться и сразу понять, куда идти и что интересного ждёт впереди.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 в музее часто вызывают удивление и радость. Всё выглядит необычно, но по-настоящему, словно попал в сказку, где каждый предмет умеет говорить без слов.
</a:t>
            </a:r>
            <a:endParaRPr lang="en-US" sz="11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музее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12853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тихо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не бегают и не кричат, потому что шум мешает другим посетителям и экскурсоводу. Спокойный голос помогает слушать рассказ и не терять важные детали.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трогаем экспонаты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 залах могут быть очень хрупкими, поэтому их нельзя брать руками. Даже маленькое прикосновение иногда может повредить вещь, которая сохранилась много лет.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Фотографировать и снимать видео разрешают не всегда. Перед этим нужно посмотреть на знаки и обязательно слушать взрослых, чтобы не нарушить правила музея.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67025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Оставляем лишнее в гардеробе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Куртки, большие сумки и лишние вещи лучше сдать в гардероб. Тогда в залах будет аккуратно, а ходить среди экспонатов станет гораздо удобнее и безопаснее.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867025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Идём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нельзя толкаться и спешить, даже если очень интересно. Вежливость и внимательность помогают всем посетителям чувствовать себя спокойно и не пропустить ничего важного.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музее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Экскурсовод встречает группу и ведёт её по музею, как добрый проводник по стране старых вещей. Он рассказывает истории экспонатов, объясняет непонятные слова и отвечает на вопросы, чтобы каждому было ясно и интересно.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Экскурсовод — проводник по залам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 — заботливый помощник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 следит, чтобы предметы стояли на своих местах и оставались в безопасности. Он заботится о температуре, порядке и сохранности экспонатов, словно бережно укрывает музейные сокровища от лишней суеты.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Охранник — тихий страж порядка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Охранник помогает поддерживать спокойствие в залах и следит, чтобы посетители чувствовали себя безопасно. Благодаря его внимательности музей остаётся тихим, чистым и надёжным домом для редких вещей.
</a:t>
            </a:r>
            <a:endParaRPr lang="en-US" sz="11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музейных залах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69967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и фотографии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и фотографии рассказывают о людях, местах и событиях. По ним можно заметить, как выглядели дома, одежда и лица людей в разные времена.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967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книги и письма помогают узнать, о чём читали и как общались раньше. Пожелтевшие страницы выглядят почти как следы времени, и это особенно интересно.
</a:t>
            </a:r>
            <a:endParaRPr lang="en-US" sz="1086" dirty="0"/>
          </a:p>
        </p:txBody>
      </p:sp>
      <p:sp>
        <p:nvSpPr>
          <p:cNvPr id="13" name="Text 4"/>
          <p:cNvSpPr txBox="1"/>
          <p:nvPr/>
        </p:nvSpPr>
        <p:spPr>
          <a:xfrm>
            <a:off x="4699675" y="39116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и 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и игрушки показывают, как жили семьи в прошлом. Даже чашка или кукла могут многое рассказать о вкусах, привычках и детских радостях.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2332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мелкие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ключи, коробочки и другие небольшие предметы выглядят скромно, но хранят важные истории. Иногда именно такие вещи запоминаются сильнее всего.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82332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бережные экспонаты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предметы очень старые и требуют особенно осторожного хранения. Они напоминают, что у каждой вещи есть своя ценность, даже если она совсем маленькая.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необычные экспонаты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чемодан может показаться обычной вещью, но в музее он становится настоящим рассказчиком. Он будто помнит поезда, переезды и долгие сборы в дорогу. Смотря на него, легко представить человека, который когда-то держал его в руках.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Чемодан с дорогой из прошлого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которые умеют ждать
</a:t>
            </a:r>
            <a:endParaRPr lang="en-US" sz="1558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часы выглядят маленькими, но сразу привлекают внимание блестящим корпусом и строгим видом. Они напоминают о времени, когда люди носили такие вещи в кармане и внимательно следили за каждым его тиком.
</a:t>
            </a:r>
            <a:endParaRPr lang="en-US" sz="1124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кукла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Пожелтевшее письмо и кукла из прошлого века вызывают особенно тёплое чувство. Письмо хранит чьи-то слова и заботу, а кукла напоминает о детстве, играх и мечтах, которые были у детей много лет назад.
</a:t>
            </a:r>
            <a:endParaRPr lang="en-US" sz="11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рассматривать экспонат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наблюдения и изучения музейного предмета на экскурсии.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подписи и таблички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09596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строка подсказывает, что именно перед нами: книга, игрушка, картина или посуда. Так ребёнок сразу понимает, на какой экспонат смотрит и не путается среди множества находок.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04543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сделано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подписи часто пишут материал: дерево, металл, ткань, бумага, стекло. Это важно, потому что от материала зависит, как беречь вещь и почему она сохранилась именно так.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09596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где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обычно указывают время создания и место, где предмет появился. Эти сведения помогают представить, как давно он существует и откуда попал в музейную коллекцию.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04543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как сделал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можно увидеть имя мастера и способ изготовления. Такие детали делают экспонат более живым: у него появляется не только возраст, но и своя человеческая история.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 внимательных посетителей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отличия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предлагают сравнить два предмета и заметить, чем они похожи и чем отличаются. Такое задание тренирует глаз, внимание и умение рассматривать вещи не спеша, по-настоящему вдумчиво.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Угадать назначение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догадаться, для чего служил старинный предмет. По форме, размеру и материалу можно сделать осторожный вывод, а потом проверить его по рассказу экскурсовода.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самое старое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соревнование помогает найти экспонат, который появился раньше других. Ребята учатся ориентироваться по датам, подписи и внешнему виду, а заодно запоминают музейные сведения лучше.
</a:t>
            </a:r>
            <a:endParaRPr lang="en-US" sz="1178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Обратить внимание на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рисунок, узор, трещинка или необычная ручка — всё это может стать подсказкой. Такие поисковые задания превращают экскурсию в увлекательное исследование, где не хочется пропустить ни одной мелочи.
</a:t>
            </a:r>
            <a:endParaRPr lang="en-US" sz="10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музей рассказывает о прошлом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09596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старым тарелкам, лампам, сундукам и игрушкам легко представить, как выглядел обычный дом много лет назад. Музей показывает быт так, будто прошлое само заглянуло в гости.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04543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одевались и писали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Платья, сапоги, письма и чернильницы говорят о привычках людей лучше любого длинного объяснения. Через вещи видно, что носили, чем пользовались и как общались между собой.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09596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учились и читали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книги, тетради, перья и учебные принадлежности рассказывают о школе прошлого. Они помогают понять, каким был путь к знаниям у детей раньше и что изменилось сегодня.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04543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мир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предметы разных времён, становится заметно, как менялись занятия, вкусы и удобства. Музей помогает увидеть, что история — это не только даты, но и жизнь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музея с уроками литературного чтения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музея легче представить героев сказок и рассказов, потому что старинные вещи помогают увидеть их мир. Предметы становятся подсказками к словам, настроению и событиям произведения.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учит замечать детали, а это очень полезно на уроке литературного чтения. Ребёнок внимательнее слушает текст, находит важные слова и лучше понимает смысл.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помогает сопоставлять книжные истории с реальными предметами и бытом людей. Так произведения становятся ближе, а обсуждение в классе — интереснее и понятнее для каждого.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беречь предметы, они быстрее портятся и теряют свою историю. Поэтому музей хранит их очень осторожно, как настоящие сокровища.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враги экспонатов — свет, пыль, влага и прикосновения.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правилам хранения музейных предметов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задавать вопросы в музее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мешать экскурсии и получать полезные ответы от экскурсовода.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экскурсии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экспонат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детям особенно запоминается один предмет, который удивил, рассмешил или показался совсем необычным. Потом его легко вспомнить и рассказать о нём дома или в классе.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каждой вещью скрыт маленький рассказ о людях, которые ею пользовались. Именно такие истории делают музей живым и помогают почувствовать, что прошлое было настоящей жизнью.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от старого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больше всего поражает то, что когда-то обычная домашняя вещь теперь стоит за стеклом. Это вызывает настоящее «ого!» и надолго остаётся в памяти после экскурсии.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музея у ребят часто остаётся ощущение, будто они ненадолго побывали в другой эпохе. Такое впечатление делает поход тёплым, особенным и очень запоминающимся.
</a:t>
            </a:r>
            <a:endParaRPr lang="en-US" sz="11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после возвращения в класс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экскурсии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вспоминают самый интересный экспонат и называют новые факты, которые запомнили. Это помогает быстро закрепить впечатления, пока они ещё яркие и живые.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9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 классе
</a:t>
            </a:r>
            <a:pPr algn="l" indent="0" marL="0">
              <a:lnSpc>
                <a:spcPct val="130039"/>
              </a:lnSpc>
              <a:buNone/>
            </a:pPr>
            <a:r>
              <a:rPr lang="en-US" sz="19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ребята делятся наблюдениями, повторяют правила поведения и сравнивают свои ответы. В разговоре становится ясно, кто что заметил и какие детали оказались самыми важными.
</a:t>
            </a:r>
            <a:endParaRPr lang="en-US" sz="1296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задание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можно сделать рисунок, короткий рассказ или подпись к картинке. Такое задание помогает аккуратно собрать знания и сохранить память о музейном путешествии.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походы важны для второклассников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 внимание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ребёнок учится замечать форму, цвет, размер и мелкие детали. Это полезно не только на экскурсии, но и на обычных уроках, где важно смотреть вдумчиво.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Тренируют память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предметы, подписи и рассказы складываются в одну историю, запоминать становится легче. У детей остаются яркие образы, а не только сухие факты.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Учат задавать вопросы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хочется спросить про возраст вещи, её назначение и материалы. Такой интерес помогает ребёнку не просто слушать, а самому участвовать в поиске ответа.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книгу и жизнь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показывает, что история живёт рядом — в предметах, рассказах и литературе. После экскурсии тексты на уроках становятся понятнее, потому что за словами встают реальные образы.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Музей, который остаётся в памяти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 «Музейный Дом» помогает второклассникам узнать прошлое, научиться внимательности и почувствовать радость открытия. А ещё он напоминает: старые вещи — это не просто предметы, а хранители памяти.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2026-05-27T14:32:19Z</dcterms:created>
  <dcterms:modified xsi:type="dcterms:W3CDTF">2026-05-27T14:32:19Z</dcterms:modified>
</cp:coreProperties>
</file>