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учения о клетке: Современный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единица жизни и основа всех организмов.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клетки: исторический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доказали, что все живые организмы состоят из клеток. Современные микроскопы раскрыли сложную структуру клеток и их функции.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это мельчайшая единица организма, окружённая мембраной и содержащая жизненно важные компоненты. Она обеспечивает стабильность и поддержку тела.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выполняет обмен веществ, растёт и размножается. Внутри находятся органоиды, необходимые для её жизнедеятельности и передачи наследственной информации.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клетки хранится ДНК — генетический материал, передающий признаки от родителей к потомству и управляющий развитием клетки.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 и её главные характеристики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липидов с белками, которые контролируют вход и выход веществ, защищая внутреннее содержимое клетки.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фильтрации, она участвует в передаче сигналов между клетками, обеспечивая согласованное функционирование тканей и органов.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барьер и коммуникация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цитоплазмы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перемещение питательных и отходных веществ между органоидами и мембраной.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жидкая основа, где проходят все химические процессы, жизненно необходимые клетке.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структурную целостность клетки, распределяя нагрузки между органоидами.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платформой для взаимоотношений и взаимодействия различных частей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оболочкой с порами, которые регулируют обмен веществ с цитоплазмой. Внутри находятся хромосомы, содержащие ДНК.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рост, деление и жизненные процессы клетки, синтезирует рибосомы и обеспечивает передачу наследственной информации.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клетки: центр управления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 в виде АТФ, поддерживая работу клетки.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необходимые для структуры и функций клетки.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упаковывает и направляет белки к нужным участкам или за пределы клетки.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синтезирует и транспортирует липиды и белки, разделяясь на шероховатую и гладкую части.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 их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базовые отличия структур и функций между типами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связаны с адаптациями к фотосинтезу и подвижности.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биологические учебники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электрические сигналы по всему организму, обеспечивая связь между частями тела. Их длинные отростки позволяют быстро передавать информацию.
</a:t>
            </a:r>
            <a:endParaRPr lang="en-US" sz="108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сокращение и движение. Их структура адаптирована для эффективного сокращения, что важно для движения тела.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Специализированы на фотосинтезе и транспортировании воды. Хлоропласты и сосудистые клетки играют ключевую роль в этой деятельности.
</a:t>
            </a:r>
            <a:endParaRPr lang="en-US" sz="1171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специализация клеток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обмена веществ в клетке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позволяет малым молекулам свободно перемещаться через мембрану по концентрационному градиенту.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обеспечивает перемещение воды через мембрану, поддерживая баланс жидкости внутри клетки.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для перемещения веществ против градиента концентрации, используя специальные белки.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клетки по основным химическим элементам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среду для биохимических процессов, а белки и липиды участвуют в жизненно важных функциях и поддержании структуры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воды создаёт благоприятные условия для реакций, а разнообразие элементов отражает сложность клеточного 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клеток: митоз и его этапы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характеризуется спирализацией хромосом, они становятся заметными под микроскопом, а ядерная оболочка начинает распадаться.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— хромосомы выстраиваются вдоль экватора клетки, формируя метафазную пластинку, что обеспечивает правильное разделение.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— хроматиды разделяются и движутся к противоположным полюсам клетки, что гарантирует равномерное распределение генетического материала.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сопровождается восстановлением ядерных мембран и расслаблением хромосом, завершая подготовку к формированию двух дочерних клеток.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жизненного цикла клетки по модели интерфаза–митоз–цитокинез–апоптоз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в многоклеточных организмах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ткани с разной специализацией: мышечные обеспечивают движение, а нервные — передачу сигналов для координации функций.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формируются из тканей, обеспечивая сложные процессы организма, например, печень выполняет обмен веществ, а кожа защищает от внешних воздействий.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самые простые одноклеточные, играют ключевую роль в круговороте веществ и пищеварении человека.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 инфузории способны к движению и активному поиску пищи, демонстрируя адаптацию к разнообразным средам обитания.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участвуют в ферментации, важны в биотехнологии и пищевой промышленности, а также могут быть моделью в науке.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организмы: примеры и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энергетическая 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энергию, необходимую для работы клетки, превращая питательные вещества в АТФ, источник жизненной силы. Они имеют собственную ДНК и способны к делению.
</a:t>
            </a:r>
            <a:endParaRPr lang="en-US" sz="821" dirty="0"/>
          </a:p>
        </p:txBody>
      </p:sp>
      <p:sp>
        <p:nvSpPr>
          <p:cNvPr id="9" name="Text 1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фабрика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собирают аминокислоты в белки по инструкциям из ДНК. Они могут находиться свободно в цитоплазме или прикрепляться к эндоплазматической сети.
</a:t>
            </a:r>
            <a:endParaRPr lang="en-US" sz="904" dirty="0"/>
          </a:p>
        </p:txBody>
      </p:sp>
      <p:sp>
        <p:nvSpPr>
          <p:cNvPr id="10" name="Text 2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— сортировка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органоид упаковывает синтезированные белки в пузырьки и направляет их к нужным частям клетки или на экспорт наружу.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 вакуоли — уборка и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разлагают ненужные вещества, а вакуоли в растительных клетках накапливают воду и питательные вещества, поддерживая клеточное равновесие.
</a:t>
            </a:r>
            <a:endParaRPr lang="en-US" sz="872" dirty="0"/>
          </a:p>
        </p:txBody>
      </p:sp>
      <p:sp>
        <p:nvSpPr>
          <p:cNvPr id="12" name="Text 4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ключевых органоидов клетки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лет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активных исследований в области клеточных технологий способствовали развитию биомедицины и генной инженерии.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«Клеточная биология», 2023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клеточной структуры и функций стимулировало инновации в лечении болезней и развитии биотехнологий.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молекулярных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ДНК как носителя генетической информации кардинально изменило биологию, открыв путь к молекулярной генетике и биоинформатике.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 в визуализации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электронного микроскопа позволило детально изучать мельчайшие структуры клетки, которые были недоступны оптическому микроскопу.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основа наследственности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достижения в исследовании клеток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2012: развитие технологии CRISPR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помощью CRISPR/Cas9 дало точные инструменты для коррекции генетических дефектов.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1970е: начало применения стволовых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успешные эксперименты с применением стволовых клеток открыли новые возможности для регенеративной медицины.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регенерация и омоложение тканей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борьбу со старением и восстановление функций органов посредством клеточных технологий.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2020: создание искусственных органоидов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мини-органов из клеток позволило моделировать заболевания и тестировать лекарства in vitro.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сердце жизни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клетках объединяет биологию, медицину и биотехнологии, формируя понимание жизни и стимулируя инновации в науке и здравоохранении.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2026-05-09T03:58:58Z</dcterms:created>
  <dcterms:modified xsi:type="dcterms:W3CDTF">2026-05-09T03:58:58Z</dcterms:modified>
</cp:coreProperties>
</file>