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Гоголь: писатель, которого читают в школе
</a:t>
            </a:r>
            <a:endParaRPr lang="en-US" sz="3777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1809–1852. Гоголь — русский писатель, чьи книги объединяют юмор, сатиру, фантастику и сочувствие к человеку.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Гоголя и место писателя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первой половине XIX века, при правлении Николая I, когда в России были строгие правила и цензура. Войдя в литературу после Пушкина, он сделал прозу живее: соединял реальность, комические ситуации и почти сказочные детали.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Гоголя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 родился 1 апреля 1809 года в селе Большие Сорочинцы Полтавской губернии. В детстве он рос в украинской местности, где слышал народные песни и сказки, предания и живую речь.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сыграли семейные впечатления: отец писателя, Василий Афанасьевич Гоголь-Яновский, увлекался театром и сам писал комедии. Разговоры о сцене и комические истории рано стали частью его мира.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детские впечатления превратились в художественные образы. Гоголь научился слушать людей и замечать особенности речи, поведения и характера — то, что потом оживало в его произведениях.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Нежинская гимназия и первые шаги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сатира и формирование наблюдательности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гимназические годы у него крепло увлечение театром и сатирой. Первые литературные попытки не сразу приносили успех, но именно тогда развились наблюдательность, интерес к смешному и умение подмечать детали людей.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круг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1821–1828 годах Гоголь учился в Нежинской гимназии высших наук. Помимо словесности и истории, он изучал языки и рисование, а также участвовал в ученических спектаклях.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Гоголя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Гоголя быстро менялся: от юношеских книг к большим замыслам, связанным с жизнью общества и поиском смысла.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видно, что важные произведения выходили не «в один раз», а волнами, усиливая его внимание к человеку и его слабостям.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(1809–1852), данные из указанного в задании перечня событий.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296539"/>
            <a:ext cx="4009200" cy="25470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Гоголя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тексты, которые чаще всего читают в школе, показывают разные стороны общества и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текст соединяет сатиру или фантастику с точными деталями, чтобы показать людей и систему отношений вокруг них.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произведениях: произведение — год — жанр — тема (как в задании).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повести: народный мир, песни и фантастика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«Вечерах…» и «Миргороде» Гоголь берёт из народной традиции песни и живые обороты. Так появляется ощущение, будто читатель слышит сказание «из первых уст».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сказочность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эпизодах смешное возникает рядом с чудесным: странные поступки и нелепые совпадения делают рассказ ярче. Читателю легче поверить в фантастику через игру и смех.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обычаи как часть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природа и местные обряды у Гоголя не «декорации». Они помогают понять характер героев: что для них важно, как они чувствуют мир и людей.
</a:t>
            </a:r>
            <a:endParaRPr lang="en-US" sz="7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произведениях Гоголя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бедность и смешение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важны темы одиночества, бедности и чиновничьего мира. Странные события нарушают привычную жизнь, поэтому рядом с реальностью появляется фантастика — и потому всё воспринимается особенно тревожно.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города и трудность достоинства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петербургских повестях «Невский проспект», «Записки сумасшедшего», «Нос» и «Шинель» город часто кажется холодным и равнодушным. Он обманывает и сбивает с пути, из‑за чего человеку трудно сохранить достоинство.
</a:t>
            </a:r>
            <a:endParaRPr lang="en-US" sz="9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гоголевская сатира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приёма: от обычной ситуации к разоблачению через нелепицу и преувеличение.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«Ревизор»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«Ревизора» состоялась в 1836 году. Сюжет начинается со страха чиновников: они принимают случайного человека за важного проверяющего.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выглядит пустым, хвастливым и легкомысленным, но из-за паники окружающих ему начинают верить и приписывать то, чего он не делает.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разоблачает ложь, взяточничество, трусость и желание казаться значительным. Вмешательство страха постепенно превращает обычную жизнь в цепочку ошибок.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впечатление создаёт финал с немой сценой: все разоблачены одновременно, и читатель видит, как общая ложь приводит к общему провалу.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в «Ревизоре» и их черты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разные чиновники сходятся в одном: каждый действует из страха наказания и пытается скрыть собственные проступки.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«узел» спектакля — ложь и паника: страх проверки объединяет героев, превращая их в слаженную систему самообмана.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Гоголь, «Ревизор» (премьера 1836)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«Шинель» и образ Акакия Акакиевича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чиновник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работает спокойно и незаметно, живёт бедно. Его жизнь подчинена рутине, а окружающие относятся к нему пренебрежительно.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новой шинели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новая шинель — важная мечта и знак внутреннего достоинства. Ожидание обновки наполняет героя надеждой и делает его внимание к себе осмысленным.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 отчаяние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шинель пропадает, рушится и привычный порядок, и уверенность Акакия Акакиевича. Он сталкивается с холодным равнодушием людей вокруг.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для темы «маленького человека»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как бедность и жестокость к слабому ломают судьбу. История связывает образ Башмачкина с темой «маленького человека» в русской литературе.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разглядеть человека за сделкой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Ездить по имениям — и считать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Иванович Чичиков превращает поездки по поместьям в непрерывный торг. Он покупает «мёртвые души» — умерших крестьян, которые всё ещё числятся в списках. На первый взгляд всё похоже на выгодную операцию, но смысл становится тревожным и холодным.
</a:t>
            </a:r>
            <a:endParaRPr lang="en-US" sz="79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заменяют живые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человеческих историй — бумаги, цифры и подписи. Герои видят не людей, а позиции в реестре, будто жизнь можно переписать заново. Это превращает сделку в зеркало нравственного разложения помещичьего мира.
</a:t>
            </a:r>
            <a:endParaRPr lang="en-US" sz="89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за внешним благополучием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строит «поэму» так, что за привычными формулировками проступают духовная пустота и жадность. У богатства появляется странное свойство — стирать ценность личности. Поэтому интерес читателя держится не на приключении, а на том, «что же с душой происходит дальше».
</a:t>
            </a:r>
            <a:endParaRPr lang="en-US" sz="8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31534"/>
            <a:ext cx="3971100" cy="18804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«Мёртвых душах»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помещиков показывают разные способы жить без внутренней работы — и тем самым раскрывают нравственный упадок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помещик — отдельная грань нравственного деградационного процесса: от пустых мечтаний до полной утраты человечности.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Гоголь, «Мёртвые души» (первый том, 1842)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Гоголя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строит фразы так, что они становятся «картинками»: яркие сравнения, меткие повторения и точные бытовые детали заставляют запомнить сцену с первого прочтения.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разговорные слова и интонации, поэтому характер героя слышится в его манере говорить и действовать. Смешное у него нередко появляется рядом с грустным.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рядом с реальностью возникают фантастические и гротескные элементы: от этого становится заметнее нелепость поступков и серьёзность скрытого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Гоголя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встраиваются в разные жанры: комедия и повесть спорят с драматическими сторонами жизни, но вместе формируют целостный взгляд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тем показывает, как Гоголь соединяет социальную критику и личную судьбу героя, заставляя читателя сопоставлять смех и ответственность.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«Ревизор», «Шинель», «Мёртвые души», «Нос», «Записки сумасшедшего», «Вечера на хуторе близ Диканьки», «Тарас Бульба»; обзор по текстам автора
</a:t>
            </a:r>
            <a:endParaRPr lang="en-US" sz="6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писателя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Гоголь много путешествовал по Европе и переживал внутренний духовный кризис. Работа над вторым томом «Мёртвых душ» шла, но результат его не удовлетворял.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1852 году писатель сжёг рукопись второго тома «Мёртвых душ». Поступок подчёркивает, насколько серьёзно он воспринимал смысл написанного.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дней, 21 февраля 1852 года, Гоголь умер в Москве. Последний период жизни превратился в время тяжёлых размышлений о смысле творчества.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всё чаще сомневался и требовал от себя большего, чем мог сказать вслух. Эти напряжённые размышления становились частью его отношения к вере и совести.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театре, кино и школьной культуре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— Хлестаков, Башмачкин, Чичиков, Манилов и Плюшкин — часто становятся «образцами» для разговоров и уроков. Многие формулировки из книг ушли в речь и используются как точные характеристики поступков.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Гоголя ставят спектакли, снимают фильмы и делают иллюстрации. «Ревизор» остаётся особенно известной комедией, потому что её конфликт легко узнаётся в любой эпохе.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Гоголь остаётся важным для школьников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чтения: от наблюдения за бытом к выводам о честности, доброте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творчество Гоголя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объединил реализм, сатиру, народные традиции и фантастику, показал яркие характеры и вниманием к бедным и униженным сделал нравственный выбор темой литературы. Поэтому он остаётся ключевым автором для школьного изучения.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2026-05-13T03:44:16Z</dcterms:created>
  <dcterms:modified xsi:type="dcterms:W3CDTF">2026-05-13T03:44:16Z</dcterms:modified>
</cp:coreProperties>
</file>