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Онегин»: роман о человеке, времени и выборе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Онегина и Татьяны, ставшая классикой русской литературы.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эпоха и рождение романа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создавал «Евгения Онегина» более семи лет, а действие связано с Россией после 1812 года. В романе отразились новые идеи о свободе, долге, воспитании и месте человека в обществе.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композиция и онегинская строфа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роман в стихах, где история героев рассказана не прозой, а поэтической речью, что делает повествование особенно живым и выразительным.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состоит из восьми глав и вступления; его строится на онегинской строфе — 14 строках с чёткой рифмовкой и удобным ритмом для рассказа и размышлений.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сюжет, бытовые сцены, лирические отступления и авторские наблюдения, поэтому роман показывает и судьбы героев, и саму эпоху.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светское общество в романе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балов и визитов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Пушкина — это мир, где день заполняют балы, визиты, театры и разговоры о моде. Здесь особенно важно уметь держаться красиво и не показывать лишних чувств.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светской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светском обществе ценят внешнюю вежливость, точные манеры и умение следовать неписаным законам. Человек может выглядеть успешным, но при этом оставаться одиноким и внутренне усталым.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среди столичной суеты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Онегин вырос именно в такой среде и быстро научился её правилам. Но шум столичной жизни скоро перестаёт его радовать, и на место интереса приходит скука.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как герой своего поколения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получил обычное дворянское воспитание: знал французский язык, умел вести себя в обществе и производил впечатление образованного молодого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внешнюю удачу, он не находит дела, которое могло бы увлечь его надолго, и быстро разочаровывается в развлечениях и светских привычках.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наблюдательность сочетается с холодностью и усталостью, поэтому в литературе Онегин стал одним из первых образов «лишнего человека».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Ларина: нравственная глубина и искренность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мечтать и верит в силу чувства, поэтому письмо к Онегину становится смелым признанием, написанным честно и без притворства.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романа Татьяна остаётся верной себе: она сохраняет достоинство, не изменяет долгу и показывает настоящую внутреннюю силу.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живёт в деревне, любит книги и отличается богатым внутренним миром, который делает её не похожей на окружающих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Ленский и тема дружбы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Поэт-романтик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мечтает, верит в высокие идеалы и смотрит на мир глазами молодого поэта. Он воспринимает жизнь эмоционально и искренне.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Доверчивый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легко идеализирует людей и отношения, поэтому часто видит в окружающих лучшее. Его открытость делает его особенно уязвимым.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Онегиным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Ленский очень разные: один устал от света, другой полон надежд. Именно эта противоположность делает их дружбу интересной и напряжённой.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и дуэль показывают, как опасны обиды и светские условности. Из-за одной ошибки молодая жизнь Ленского трагически обрывается.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сюжета романа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от переезда Онегина в деревню до финальной встречи в Петербурге.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их смысловой вес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личные чувства героев тесно связаны с правилами общества и ходом времени.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романа сосредоточены вокруг любви, долга и одиночества: именно они определяют поступки героев и развязку.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романа А.С. Пушкина «Евгений Онегин»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голос автора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останавливает сюжет, чтобы поговорить с читателем о театре, книгах, моде, природе и повседневной жизни людей своего времени.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прячется за героями: он прямо выражает симпатию, иронию или сожаление, поэтому роман звучит как живой и доверительный разговор.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отступления делают текст шире сюжета: они помогают увидеть не только события, но и взгляд автора на эпоху, искусство и человека.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и их художественные функции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не просто участвуют в сюжете: каждый из них раскрывает важную сторону жизни и характера человека.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что конфликт рождается из различий характеров, а не только из событий сюжета.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«Евгений Онегин»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Россия в романе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где слышен тихий ход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в романе живёт по иному ритму, чем Петербург. Здесь важны сад, поля, семейные разговоры и простые привычки. Такая обстановка помогает почувствовать спокойствие, но и скрытую замкнутость этого мира.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прогулки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пейзажи у Пушкина не только красивы, но и значимы. Зимние дороги, аллеи и вечер у окна создают особую атмосферу, в которой Татьяна читает и размышляет. Природа как будто поддерживает её внутреннюю самостоятельность.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Онегина и Татьяны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характеры раскрываются через поступки, а не только через слова и чувства.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сильнее в нравственном выборе, а Онегин дольше приходит к пониманию себя и других.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«Евгений Онегин»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как нравственная и сюжетная катастрофа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Онегина и Ленского начинается с пустяка, но превращается в серьёзное испытание. Герои подчиняются не здравому смыслу, а страху показаться смешными в глазах общества.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светские правила могут быть жестокими. Вместо честного разговора люди выбирают формальность, и это приводит к непоправимой ошибке.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Ленского меняет весь роман: Онегин переживает вину и одиночество, а читатель видит, как легко человеческая жизнь разрушается из-за гордости и условностей.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взросления героев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живут в мире прогулок, чтения и разговоров. В это время ещё кажется, что чувства можно объяснить сразу, а будущее почти не меняет людей.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итог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остаётся верной долгу и памяти, а Онегин приходит к признанию слишком поздно. Время становится для них строгим судьями, а не только фоном событий.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встреча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годы, и прежние впечатления уже не возвращаются. Онегин видит Татьяну другой и впервые понимает, что упустил важнейший шанс.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Татьяны Лариной от мечтательности к внутренней силе
</a:t>
            </a:r>
            <a:endParaRPr lang="en-US" sz="2203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образа Татьяны в романе А.С. Пушкина «Евгений Онегин»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считается главным в русской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сумел сделать историю героев понятной и близкой даже спустя два века.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 психологическая точность и широкое изображение жизни, поэтому роман стал образцом для русских писателей.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«Евгений Онегин»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 и культурное значение романа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просто и точно: в его строках слышна живая речь, но она остаётся поэтичной и красивой. Поэтому чувства героев легко понять читателю любого возраста.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много бытовых подробностей: бал, деревенский дом, письмо, прогулка, разговор. Эти детали делают картину времени наглядной и помогают представить жизнь начала XIX 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показал, что о любви, сомнениях и долге можно говорить без громких слов. Из-за этой ясности роман стал важным шагом в развитии русского литературного языка.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образы и выражения из книги давно стали известными. «Евгений Онегин» читают не только как школьное произведение, но и как часть культурной памяти России.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важные сцены романа раскрывают характеры героев и тему выбора.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не просто двигает сюжет, а проверяет героев на честность, зрелость и способность отвечать за свой выбор.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«Евгений Онегин»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учит понимать себя и других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остаётся важным, потому что показывает: человек формируется временем, воспитанием и собственными решениями. Роман помогает задуматься о дружбе, долге, любви и цене упущенных возможностей.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2026-05-23T00:28:48Z</dcterms:created>
  <dcterms:modified xsi:type="dcterms:W3CDTF">2026-05-23T00:28:48Z</dcterms:modified>
</cp:coreProperties>
</file>