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Немембранные органоиды клетки: строение, функции и значение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Структуры, которые делают клетку организованной, подвижной и способной к делению.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7254" y="75"/>
            <a:ext cx="406524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Немембранные органоиды: как клетка работает без оболочек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структуры объединяет отсутствие собственной мембраны и высокая перестраиваемость. Они быстро собираются, меняют состав и действуют там, где клетке особенно важны скорость, точность и постоянное обновление.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 немембранных органоидов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298575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собственной мембраны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отличие от ядра или митохондрий, эти структуры не отделены липидной оболочкой, поэтому могут быстро менять форму, состав и взаимодействовать с другими компонентами цитоплазмы.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1600" y="2026878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размеры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можно наблюдать только на уровне клеточной микроскопии, но именно компактность позволяет им работать как точные и быстро реагирующие элементы внутри клетки.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1600" y="2755179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динамичность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легко собираются и разбираются в зависимости от состояния клетки, что особенно важно при росте, делении, активном синтезе белка и изменении формы клетки.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1600" y="3483497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распространение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органоиды встречаются почти во всех эукариотических клетках, но особенно развиты там, где требуется интенсивный обмен веществ, движение или постоянная перестройка структуры.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261600" y="4211801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обеспечивают синтез белка, другие поддерживают форму, третьи участвуют в делении, внутриклеточном транспорте и движении клетки или её частей.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 — универсальные «фабрики» белка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и 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Рибосома состоит из большой и малой субъединиц, образованных рибосомной РНК и белками. Такое устройство обеспечивает точное считывание информации с матрицы мРНК.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по типам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прокариот рибосомы меньше, чем у эукариотических клеток. Рибосомы митохондрий и пластид по строению напоминают прокариотические, что отражает их особое происхождение.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 рибосомы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Рибосомы, находящиеся в цитоплазме, синтезируют белки, которые остаются работать внутри клетки, например ферменты, участвующие в обмене веществ.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с ЭПС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на шероховатой эндоплазматической сети образуют белки, предназначенные для мембран, лизосом и секреции, поэтому они особенно важны для специализированных клеток.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клетке работают рибосомы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только распределение, но и функциональную специализацию рибосом в разных клеточных компартментах.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масса рибосом связана с цитоплазмой и ЭПС, а отдельные группы в митохондриях и пластидах подтверждают автономность этих органоидов.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на основе функционального распределения рибосом; условные доли для визуализации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Полисома позволяет клетке быстро получать множество одинаковых белковых молекул, что особенно важно в растущих и активно работающих тканях.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молекулярные основы трансляции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мРНК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может одновременно считываться несколькими рибосомами, что резко повышает скорость синтеза белка.
</a:t>
            </a:r>
            <a:endParaRPr lang="en-US" sz="203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1585" y="75"/>
            <a:ext cx="50698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центр и центриоли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97975" y="1749900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Центросома как центр организации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центр обычно содержит пару центриолей и служит главным участком, где упорядочиваются микротрубочки цитоскелета и формируется внутриклеточная пространственная организация.
</a:t>
            </a:r>
            <a:endParaRPr lang="en-US" sz="1037" dirty="0"/>
          </a:p>
        </p:txBody>
      </p:sp>
      <p:sp>
        <p:nvSpPr>
          <p:cNvPr id="11" name="Text 3"/>
          <p:cNvSpPr txBox="1"/>
          <p:nvPr/>
        </p:nvSpPr>
        <p:spPr>
          <a:xfrm>
            <a:off x="497975" y="2576035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центриоли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центриоль построена из девяти триплетов микротрубочек. Это характерный признак, который помогает распознать её строение и отличить от других клеточных структур.
</a:t>
            </a:r>
            <a:endParaRPr lang="en-US" sz="1037" dirty="0"/>
          </a:p>
        </p:txBody>
      </p:sp>
      <p:sp>
        <p:nvSpPr>
          <p:cNvPr id="12" name="Text 4"/>
          <p:cNvSpPr txBox="1"/>
          <p:nvPr/>
        </p:nvSpPr>
        <p:spPr>
          <a:xfrm>
            <a:off x="497975" y="3402171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делению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делением клетка удваивает центросому, а затем её элементы расходятся к противоположным полюсам. Так создаётся основа для будущего веретена деления.
</a:t>
            </a:r>
            <a:endParaRPr lang="en-US" sz="1199" dirty="0"/>
          </a:p>
        </p:txBody>
      </p:sp>
      <p:sp>
        <p:nvSpPr>
          <p:cNvPr id="13" name="Text 5"/>
          <p:cNvSpPr txBox="1"/>
          <p:nvPr/>
        </p:nvSpPr>
        <p:spPr>
          <a:xfrm>
            <a:off x="497975" y="4228323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распределения хромосом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Центросома направляет работу микротрубочек так, чтобы хромосомы были прикреплены и разделены без ошибок. Благодаря этому дочерние клетки получают одинаковый набор наследственного материала.
</a:t>
            </a:r>
            <a:endParaRPr lang="en-US" sz="103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5397"/>
            <a:ext cx="4873500" cy="165555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немембранных структур клетки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ключевые немембранные элементы и как они дополняют друг друга в работе клетки.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перечисленные структуры образуют единую систему: одни создают белки, другие организуют транспорт, а третьи обеспечивают движение и механическую устойчивость.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биологии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клеточного центра в делении клетки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митотического деления, в которой центросома задаёт направление сборки веретена и распределения хромосом.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Микротрубочки как внутренняя опора и система транспорта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1600" y="1408272"/>
            <a:ext cx="16734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из тубулина
</a:t>
            </a:r>
            <a:pPr algn="l" indent="0" marL="0">
              <a:lnSpc>
                <a:spcPct val="115000"/>
              </a:lnSpc>
              <a:buNone/>
            </a:pPr>
            <a:r>
              <a:rPr lang="en-US" sz="3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Микротрубочки построены из белка тубулина и образуют тонкие полые трубочки. Такое строение делает их прочными, но при этом достаточно гибкими для быстрой перестройки.
</a:t>
            </a:r>
            <a:endParaRPr lang="en-US" sz="1060" dirty="0"/>
          </a:p>
        </p:txBody>
      </p:sp>
      <p:sp>
        <p:nvSpPr>
          <p:cNvPr id="12" name="Text 3"/>
          <p:cNvSpPr txBox="1"/>
          <p:nvPr/>
        </p:nvSpPr>
        <p:spPr>
          <a:xfrm>
            <a:off x="1998422" y="1408272"/>
            <a:ext cx="16734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Полярность 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3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микротрубочек есть два разных конца, поэтому они растут и укорачиваются неравномерно. Это позволяет клетке точно управлять их сборкой в нужном месте.
</a:t>
            </a:r>
            <a:endParaRPr lang="en-US" sz="1060" dirty="0"/>
          </a:p>
        </p:txBody>
      </p:sp>
      <p:sp>
        <p:nvSpPr>
          <p:cNvPr id="13" name="Text 4"/>
          <p:cNvSpPr txBox="1"/>
          <p:nvPr/>
        </p:nvSpPr>
        <p:spPr>
          <a:xfrm>
            <a:off x="3735248" y="1408260"/>
            <a:ext cx="16734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Внутриклеточные «рельсы»
</a:t>
            </a:r>
            <a:pPr algn="l" indent="0" marL="0">
              <a:lnSpc>
                <a:spcPct val="115000"/>
              </a:lnSpc>
              <a:buNone/>
            </a:pPr>
            <a:r>
              <a:rPr lang="en-US" sz="3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микротрубочкам перемещаются пузырьки, белковые комплексы и органоиды. Они работают как направляющая система, обеспечивая упорядоченный транспорт внутри цитоплазмы.
</a:t>
            </a:r>
            <a:endParaRPr lang="en-US" sz="977" dirty="0"/>
          </a:p>
        </p:txBody>
      </p:sp>
      <p:sp>
        <p:nvSpPr>
          <p:cNvPr id="14" name="Text 5"/>
          <p:cNvSpPr txBox="1"/>
          <p:nvPr/>
        </p:nvSpPr>
        <p:spPr>
          <a:xfrm>
            <a:off x="5472074" y="1408272"/>
            <a:ext cx="16734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делении
</a:t>
            </a:r>
            <a:pPr algn="l" indent="0" marL="0">
              <a:lnSpc>
                <a:spcPct val="115000"/>
              </a:lnSpc>
              <a:buNone/>
            </a:pPr>
            <a:r>
              <a:rPr lang="en-US" sz="3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Микротрубочки входят в состав веретена деления и помогают хромосомам расходиться к полюсам клетки. Без них точное распределение наследственного материала было бы невозможно.
</a:t>
            </a:r>
            <a:endParaRPr lang="en-US" sz="1060" dirty="0"/>
          </a:p>
        </p:txBody>
      </p:sp>
      <p:sp>
        <p:nvSpPr>
          <p:cNvPr id="15" name="Text 6"/>
          <p:cNvSpPr txBox="1"/>
          <p:nvPr/>
        </p:nvSpPr>
        <p:spPr>
          <a:xfrm>
            <a:off x="7208906" y="1408260"/>
            <a:ext cx="16734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ресничек и жгутиков
</a:t>
            </a:r>
            <a:pPr algn="l" indent="0" marL="0">
              <a:lnSpc>
                <a:spcPct val="115000"/>
              </a:lnSpc>
              <a:buNone/>
            </a:pPr>
            <a:r>
              <a:rPr lang="en-US" sz="3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структуры служат каркасом ресничек и жгутиков, поэтому участвуют не только в опоре, но и в движении клетки или жидкости на её поверхности.
</a:t>
            </a:r>
            <a:endParaRPr lang="en-US" sz="106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компонентов цитоскелета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Цитоскелет действует как единая система: его элементы различаются по строению, но дополняют друг друга в поддержании жизни клетки.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универсальны микротрубочки, а микрофиламенты и промежуточные филаменты распределяют задачи движения и прочности.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материалам школьного курса цитологии.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7" y="62"/>
            <a:ext cx="365001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Микрофиламенты и движение клетки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Актиновая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Микрофиламенты построены из актина и образуют тонкую сеть под плазматической мембраной. Такое расположение позволяет быстро менять форму клетки и запускать локальные движения цитоплазмы.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Амебоидное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счет сокращения и перестройки актиновых нитей клетка образует выросты, перемещается и захватывает частицы. Особенно это важно для клеток, которым нужно активно мигрировать в тканях.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Мышечное сокращение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мышечных волокнах актин работает вместе с миозином. Их взаимодействие обеспечивает скольжение нитей и лежит в основе сокращения, без которого невозможны движения тела.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Кортикальный слой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мембраной микрофиламенты формируют прочный, но гибкий каркас. Он помогает клетке сохранять форму, выдерживать деформации и быстро реагировать на внешние сигналы.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1585" y="75"/>
            <a:ext cx="50698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Промежуточные филаменты и механическая прочность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97975" y="1749900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Белковый каркас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Промежуточные филаменты образованы разными белками, включая кератины, виментин и ламины. Их главная задача — создать прочный внутренний каркас, устойчивый к растяжению и сдавливанию.
</a:t>
            </a:r>
            <a:endParaRPr lang="en-US" sz="1037" dirty="0"/>
          </a:p>
        </p:txBody>
      </p:sp>
      <p:sp>
        <p:nvSpPr>
          <p:cNvPr id="11" name="Text 3"/>
          <p:cNvSpPr txBox="1"/>
          <p:nvPr/>
        </p:nvSpPr>
        <p:spPr>
          <a:xfrm>
            <a:off x="497975" y="2576035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структуры распределяют механическую нагрузку по клетке и предотвращают повреждения при деформации. Благодаря им ткани сохраняют целостность даже при постоянном движении и трении.
</a:t>
            </a:r>
            <a:endParaRPr lang="en-US" sz="1037" dirty="0"/>
          </a:p>
        </p:txBody>
      </p:sp>
      <p:sp>
        <p:nvSpPr>
          <p:cNvPr id="12" name="Text 4"/>
          <p:cNvSpPr txBox="1"/>
          <p:nvPr/>
        </p:nvSpPr>
        <p:spPr>
          <a:xfrm>
            <a:off x="497975" y="3402171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ядра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Ламины укрепляют ядерную оболочку и помогают поддерживать правильную форму ядра. Это особенно важно для клеток, в которых интенсивно идет обмен веществ и деление.
</a:t>
            </a:r>
            <a:endParaRPr lang="en-US" sz="1037" dirty="0"/>
          </a:p>
        </p:txBody>
      </p:sp>
      <p:sp>
        <p:nvSpPr>
          <p:cNvPr id="13" name="Text 5"/>
          <p:cNvSpPr txBox="1"/>
          <p:nvPr/>
        </p:nvSpPr>
        <p:spPr>
          <a:xfrm>
            <a:off x="497975" y="4228323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Тканевая устойчивость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много промежуточных филаментов в эпителиях, нейронах и других клетках, испытывающих нагрузку. Они повышают надежность ткани и уменьшают риск ее разрушения.
</a:t>
            </a:r>
            <a:endParaRPr lang="en-US" sz="103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формы движения: реснички и жгутики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Реснички как «лента транспорта»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поверхности клеток дыхательных путей реснички работают синхронно, как маленькие весла. Их согласованные движения перемещают слизь, задерживающую пыль и микроорганизмы, к выходу из дыхательных путей. Это помогает постоянно очищать эпителий и защищает организм от попадания вредных частиц.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 как двигатель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 устроен по тому же общему плану, что и ресничка, но выполняет другую задачу: он продвигает саму клетку. У человека такой органоид особенно хорошо развит у сперматозоида, которому нужно преодолеть путь к яйцеклетке.
</a:t>
            </a:r>
            <a:endParaRPr lang="en-US" sz="11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особенно заметны реснички и жгутики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структуры встречаются там, где особенно важны направленное перемещение жидкости или активная подвижность клетки.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Реснички и жгутики наиболее развиты в системах, где движение напрямую связано с защитой, оплодотворением или поиском среды.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функций ресничек и жгутиков по школьному курсу биологии.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688" y="1789450"/>
            <a:ext cx="20947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2748" y="1809310"/>
            <a:ext cx="249600" cy="199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1414" y="1789450"/>
            <a:ext cx="194512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0093" y="1789450"/>
            <a:ext cx="239400" cy="23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6118" y="1798217"/>
            <a:ext cx="249600" cy="22186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немембранные органоиды работают вместе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синтезируют белки, из которых строятся компоненты цитоскелета и белки, необходимые для работы клеточного центра. Без этого клетка не могла бы постоянно обновлять свои структуры.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Микротрубочки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структуры служат путями внутриклеточного транспорта и помогают переносить в нужные участки везикулы, органоиды и белковые комплексы. Они связывают разные части клетки в единую систему.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Микрофиламенты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Актиновый каркас позволяет клетке менять форму, образовывать выросты и перемещаться. Взаимодействуя с другими элементами, он делает движение точным и быстро регулируемым.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Промежуточные филаменты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придают клетке устойчивость к механическим нагрузкам и помогают сохранять форму. Такая опора особенно важна там, где ткани испытывают постоянное давление и растяжение.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Центриоли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Центриоли организуют микротрубочки при делении клетки и помогают выстроить веретено деления. Так они обеспечивают согласованную работу всех структур при передаче наследственного материала.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клеток с особенно развитым цитоскелетом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клетки используют немембранные структуры по-разному, в зависимости от своей главной функции.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клетки определяется тем, какие немембранные структуры в ней наиболее развиты и какую задачу они решают.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обобщение по типам клеток.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работы немембранных органоидов и болезни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Дефект ресничек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реснички работают неправильно, слизь и частицы задерживаются на поверхности эпителия. Это повышает риск воспалений дыхательных путей и может снижать подвижность половых клеток.
</a:t>
            </a:r>
            <a:endParaRPr lang="en-US" sz="1143" dirty="0"/>
          </a:p>
        </p:txBody>
      </p:sp>
      <p:sp>
        <p:nvSpPr>
          <p:cNvPr id="11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Сбой микротрубочек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 системе микротрубочек отражаются на делении клетки, внутриклеточном транспорте и форме тканей. Из-за этого страдают процессы роста и обновления.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цитоскелета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Поломки белков цитоскелета могут нарушать устойчивость клеток к нагрузке. В результате ткани хуже сохраняют целостность и становятся более уязвимыми к повреждениям.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Рибосомопатии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изменяются рибосомные белки или рРНК, нарушается синтез белка. Особенно чувствительными оказываются быстро растущие ткани, которым требуется постоянное обновление клеточных компонентов.
</a:t>
            </a:r>
            <a:endParaRPr lang="en-US" sz="114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Эволюционное значение и клеточная специализация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клеточный уровень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Немембранные органоиды относятся к самым ранним и универсальным клеточным системам. Их основные принципы сохранились у большинства эукариот, что говорит об их высокой эффективности.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Функциональное усиление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клетках одни элементы становятся особенно развитыми. Там, где нужен белковый синтез, преобладают рибосомы; где важен транспорт, усиливаются микротрубочки.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Удачная организация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строение сочетает прочность и гибкость: структуры можно быстро собирать, перестраивать и разбирать. Это особенно важно для клеток, которые постоянно меняют состояние.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клеток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клетке требуется движение или деление, активнее работают актиновый каркас и клеточный центр. Так общие механизмы помогают создавать разнообразие клеточных функций.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4119" y="75"/>
            <a:ext cx="3887763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1100350"/>
            <a:ext cx="47181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немембранные органоиды так важны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Немембранные органоиды создают основу клеточной жизни: одни синтезируют белки, другие поддерживают форму, транспорт и движение, а центриоли помогают делению. Без их согласованной работы клетка не может быть полноценной.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2026-06-01T18:35:35Z</dcterms:created>
  <dcterms:modified xsi:type="dcterms:W3CDTF">2026-06-01T18:35:35Z</dcterms:modified>
</cp:coreProperties>
</file>