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и фабрика изменили экономику, труд и повседневную жизнь — от деревни к городу.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индустриальной цивилизации в Европе и Америке в XIX веке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промышленный переворот стал «плотным» именно в XIX веке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преобразилось сельское хозяйство и появились капиталы, затем стали доступны уголь и железо, а рынки расширились. В XIX веке к этому добавились политическая устойчивость, банковская система, транспорт и устойчивый спрос на металл и ткани.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Великобритания заметно опережала другие страны по промышленному выпуску и торговле благодаря раннему становлению фабричной 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быстро росло массовое производство хлопчатобумажных тканей, а сеть железных дорог усиливала связь фабрик с портами и рынками.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первая индустриальная держава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стал центром текстиля, Бирмингем — металлообработки и машиностроения, а Ливерпуль — ключевым портом внешней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в ведущих странах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связывает выпуск металлов, добычу топлива и развитие железных дорог, поэтому смена лидеров видна как единая тенденция.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века закрепляла преимущество Великобритании, а во второй половине XIX века ускорение Германии и США смещало мировой промышленный центр.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визуализация на основе обобщённых тенденций 1820–1900 гг.; численные значения — условные индексы для наглядности
</a:t>
            </a:r>
            <a:endParaRPr lang="en-US" sz="11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Фабрика, машина и новый ритм труда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 стала опорой фабричного производства: она давала устойчивую мощность и превращала ремесленную работу в промышленный поток. В цехах машины задавали скорость и график, а значит, меняли само ощущение времени для рабочих.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«всё решает» паровая энергия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и другие машины резко поднимали производительность, снижая зависимость от ручных навыков. Производство сосредоточивалось в крупных предприятиях с чётким рабочим днём, строгой дисциплиной и разделением труда на операции.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станков: разделение труда вместо ручного ремесла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78" y="1477975"/>
            <a:ext cx="4235044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новшества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 просто «улучшали» производство: они одновременно удешевляли перевозки, ускоряли связь и поддерживали массовую экономику.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Новшества образовали связку: энергия + производство + транспорт + связь. Это позволяло масштабировать экономику и делать её более «машинной» и взаимосвязанной.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по изобретениям и датам (учебные курсы по Новой истории и истории техники)
</a:t>
            </a:r>
            <a:endParaRPr lang="en-US" sz="11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объединение национальных рынков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резко уменьшили время доставки и цену транспортировки сырья и готовой продукции, делая регулярные поставки выгоднее прежних способов.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стоимости и скорости перевозок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Великобритании, Германии, США и России строительство рельсов воспринималось как индикатор масштаба промышленного роста и управленческой мощности.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как показатель силы государства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общая протяжённость линий становилась удобным мерилом хозяйственных возможностей страны: больше путей — выше связность экономики.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как экономический потенциал
</a:t>
            </a:r>
            <a:endParaRPr lang="en-US" sz="1178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соединяли угольные бассейны, промышленные районы, порты и столицы в единую цепочку снабжения, сокращая «разрывы» между производством и рынком.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 и территорий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индустриальная экономика
</a:t>
            </a:r>
            <a:endParaRPr lang="en-US" sz="253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ресурсов к производству и обратно в рынки через транспорт и финансы.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индустриализация шла медленнее, чем в Великобритании, поскольку сильные позиции мелкого землевладения поддерживали более устойчивый крестьянский уклад.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экономика дольше сохраняла ремесленные формы и осторожнее переходила к крупным промышленным вложениям, поэтому фабричный сектор рос не столь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Бельгия и особенности континентальной модернизации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ускорение пришло после политического объединения и формирования единого рынка; для континентальной Европы также была характерна более заметная роль государства и банков.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стала ранним индустриальным центром континента: сыграли роль запасы угля и развитие металлургии, которые давали сырьевую базу для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крупных городов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город означал не только больше рабочих мест, но и появление массовой городской культуры и новых инфраструктурных сервисов.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урбанизация в США идёт особенно резко: Нью-Йорк и Чикаго становятся центрами индустриальной экономики к концу XIX века.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направлениям роста (условные индексы для сопоставления 1800/1850/1900)
</a:t>
            </a:r>
            <a:endParaRPr lang="en-US" sz="11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индустриального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общество перестраивается вокруг экономики фабрик: растут буржуазия и владельцы предприятий, усиливается промышленный пролетариат, появляется значительный слой наемных служащих и инженерно-технических кадров.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различия постепенно теряют прежнюю силу, а классовое деление становится заметнее: индустриальное общество все чаще воспринимает себя через оппозицию «владельцы капитала — наемные работники».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Доход, образование, стиль жизни и политические интересы все больше определялись позицией человека в системе производства — от собственника капитала до работника на предприятии и специалиста в управлении.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рабочих и рабочий вопрос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труда на ранних фабриках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ранней индустриализации были характерны длинные рабочие смены — примерно 12–14 часов, низкая оплата и широкое использование женского и детского труда. Травматизм на фабриках и шахтах был регулярным явлением, а контроль безопасности — слабым.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Жилье, санитария и социальная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кварталы нередко складывались рядом с заводами и железнодорожными узлами, поэтому качество жилья и санитарии оставалось крайне тяжелым. Так «социальный вопрос» стал одной из главных тем общественных дискуссий XIX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 в индустриальном обществе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даже при росте производства многие рабочие семьи оставались «на грани» из‑за того, что значительная часть средств уходила на первоочередные потребности.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индустриальный рост быстро создавал прибыль наверху, но улучшения для большинства работников были ограниченными и нередко запаздывали.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расходов для иллюстрации тенденции, поскольку точные сопоставимые данные по всем регионам в исходном материале не приведены.
</a:t>
            </a:r>
            <a:endParaRPr lang="en-US" sz="11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и первые социальные реформы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объединялись в союзы, добивались коллективных переговоров и устраивали стачки. Эти действия постепенно переводили требования о правах из частной борьбы за выживание в публичную политику.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— организация и стачки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массовым движением стал чартизм: он связывал экономические претензии трудящихся с расширением избирательных прав и парламентскими реформами. Борьба за голос усилила переговорную позицию рабочих.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— чартизм в Англии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общественного конфликта правительства вводили нормы рабочего времени и ограничивали детский труд, укрепляли фабричное законодательство. Так формировались предпосылки будущего социального государства.
</a:t>
            </a:r>
            <a:endParaRPr lang="en-US" sz="964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— первые ограничения и законы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ускорение индустриализации приходится на 1840-е и особенно на последующие десятилетия. Этому способствовали природные ресурсы, приток иммигрантов и рост внутреннего рынка сбыта.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Соединенные Штаты: от аграрной республики к индустриальной державе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высокая предпринимательская активность связывали регионы в единую экономику, а Гражданская война укрепила позиции Севера. В результате ускорилось общее хозяйственное объединение страны.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быстрее превращался в промышленный центр: там концентрировались финансы, производство и транспорт. Юг дольше сохранял плантационную модель, опираясь на хлопок и труд зависимых работников.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железные дороги, сталь и нефть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тяжелая промышленность развивались совместно: рост перевозок требовал стали и локомотивов, а промышленный спрос подталкивал добычу и переработку нефти.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показателей отражает логику индустриальной интеграции: транспорт сначала «сшивал» территорию, затем приводил в движение металлургию и сырьевые отрасли.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Индексные, условно сопоставимые значения для иллюстрации связи отраслей; точные ряды по каждому параметру в исходных данных не указаны.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Монополии, корпорации и «капитаны индустрии»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в США усиливалась концентрация капитала: крупные корпорации, тресты и холдинги контролировали значительные доли производства и сбыта. Это повышало масштаб и устойчивость бизнеса.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усиливалась, когда бизнес оказывал заметное влияние на политические решения. В результате вокруг корпоративной власти развернулись споры о границах свободы предпринимательства и общественной справедливости.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Монополизация нередко давала экономические выгоды — например, снижала издержки и ускоряла освоение технологий. Но одновременно росли общественные претензии к неравенству и давлению на конкурентов.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Карнеги, Джон Рокфеллер и Джон Пирпонт Морган стали узнаваемыми символами той эпохи: они связывались с формированием гигантских производственных цепочек, стандартизацией и мощью финансовых механизмов.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746" y="1477975"/>
            <a:ext cx="2080307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США: сравнительная модель индустриализации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стартовых условий и управленческих подходов приводили к разным траекториям модернизации: где-то быстрее росла тяжелая промышленность, а где-то важнее становились внутренние рынки и роль государства.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модернизация шла не по одной схеме: различались скорость запуска, отраслевой фокус и степень участия государства, поэтому общественные эффекты тоже проявлялись неодинаково.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сравнительным признакам, описанным в исходном outline.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научные последствия индустриальной эпохи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и печатная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ускорила рост грамотности: расширялась массовая школа, развивалось техническое образование и усиливалась роль печати. Людям все чаще требовались навыки, связанные с производством и управлением.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инженерия и новая «вера в прогресс»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заметно возрос интерес к естественным наукам, инженерии, статистике и прикладным исследованиям. Научные результаты все чаще находили применение в промышленности и транспорте, меняя повседневные представления о времени и дисциплине труда.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Европа и Америка прошли путь к обществу машин и фабрик, где транспорт, банки и городской образ жизни стали опорой развития. Но рост сопровождался неравенством, эксплуатацией и классовыми конфликтами, формируя основу современного мира.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становления индустриальной цивилизации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2026-05-11T14:04:48Z</dcterms:created>
  <dcterms:modified xsi:type="dcterms:W3CDTF">2026-05-11T14:04:48Z</dcterms:modified>
</cp:coreProperties>
</file>