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государственный язык России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соединяет людей от моря до моря.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стране нужен общий язык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нужен, чтобы все могли понимать важные сообщения, законы и документы. В России эту роль выполняет русский язык: он помогает людям из разных уголков страны говорить на одном понятном языке.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Российской Федерации русский язык назван государственным языком на всей территории страны. Это значит, что он нужен для общения государства с людьми.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 государственном языке РФ» принят в 2005 году. Он помогает правильно использовать русский язык в официальных текстах, объявлениях и важных сообщениях.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применяется в органах власти, судах и школах. Благодаря этому документы, правила и ответы на вопросы остаются понятными для всех жителей страны.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законах России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связывает огромную страну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моря до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велика: в ней есть моря, горы, леса, степи и тысячи городов и сёл. Русский язык помогает людям из разных мест понимать друг друга без переводчика и лишних хлопот.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речь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из большого города и девочка из маленького села могут читать одни и те же книги на русском языке. Благодаря общему языку им легко дружить, учиться и обмениваться новостями.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47215"/>
            <a:ext cx="238229" cy="211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повседневной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 разговариваем с родными, просим о помощи, рассказываем новости и делимся радостью. Русский язык делает семейные разговоры тёплыми и понятными.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отвечают, читают, пишут и задают вопросы. Русский язык помогает слушать учителя, понимать задания и аккуратно выражать свои мысли.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радио и телевидению звучат сообщения о важных событиях. Чёткая речь помогает быстро узнать новости и понять, что произошло.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записках, письмах и сообщениях русский язык помогает сказать главное коротко и вежливо. Даже одно доброе слово может поднять настроение.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фильмах, сказках и книгах русский язык открывает новые истории. Он помогает представить героев, запомнить красивые выражения и учиться говорить лучше.
</a:t>
            </a:r>
            <a:endParaRPr lang="en-US" sz="9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в работе органов власти и судов, потому что документы, решения и объявления должны быть понятны каждому человеку, который их читает.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государственный язык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используется на выборах, в правилах, справках и важных сообщениях. Это помогает людям получать точную информацию и не путаться в словах.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армии русский язык нужен для чётких приказов, сообщений и инструкций. Когда слова понятны сразу, дела идут быстрее и без лишних ошибок.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русский язык — главный язык обучения, чтения и проверки знаний. На нём ученики читают задания, пишут работы и отвечают у доски.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часть культуры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любят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написаны сказки Александра Пушкина, рассказы Льва Толстого и стихи Корнея Чуковского. Эти книги помогают детям узнавать доброту, смелость и справедливость, а ещё учат любить красивое слово.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живут в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пословицах, песнях, шутках и семейных рассказах хранится память народа. Когда дети слушают такие истории, они лучше понимают свою семью, традиции и богатство русского языка.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помогает общению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мысли к понятному разговору и обмену информацией.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речь помогает быть понятым с первого раза. Когда слова выбраны точно, собеседник не переспрашивает и разговор идёт легко.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нужна в записках, сообщениях, письмах и учебных работах. Аккуратный текст показывает, что человек старается и уважает того, кто читает.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Орфография, ударение и пунктуация делают речь ясной и красивой. С ними текст похож на хорошо собранный конструктор: всё стоит на своём месте.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и писать правильно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689" y="3307602"/>
            <a:ext cx="216825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русский язык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книг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показывают богатство языка: новые слова, красивые выражения и интересные истории. Чем больше ребёнок читает, тем легче ему говорить и писать.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правилам, проверяют себя и замечают, как устроен язык. Учитель помогает не только запомнить, но и понять.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объясняют значение слов и помогают писать без ошибок. Библиотеки хранят много книг, где можно встретить хорошую, точную и красивую речь.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уважение к 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говорят вежливо и внимательно, дети учатся так же. Бережное отношение к словам помогает языку оставаться сильным и живым.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 другие языки России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многих народов: у каждого может быть свой родной язык, свои песни и традиции. Русский язык помогает всем здороваться, учиться, работать и дружить без лишних трудностей.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звучат разные языки, страна становится ещё интереснее и богаче. Русский язык помогает людям понимать друг друга, а уважение к другим языкам показывает настоящую дружбу между народами.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школе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 буквами и звуками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учатся слышать звуки, различать буквы и правильно читать слова. Это помогает не путать похожие слова и уверенно писать первые предложения.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и 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школьники узнают, как устроены слова, и знакомятся с частями речи. Так становится понятнее, почему слова ведут себя в предложении по-разному.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Предложения и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дети учатся строить предложения и составлять небольшие тексты. Они пробуют рассказывать о себе, пересказывать сказки и писать короткие сочинения.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очередь словарных слов, орфограмм и знаков препинания. Проверка помогает сделать работу аккуратной, а мысль — ясной и понятной.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буква Ё, которая помогает точно передавать звучание слова. Без неё можно легко перепутать смысл, а это уже совсем не шутка.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русского языка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 не обозначают звуки, но очень важны для письма. Они показывают, как нужно читать слово, и помогают ему звучать правильно.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слова часто образуются новые: дом, домик, домище. Так язык умеет менять значение, делая речь точной, ласковой или очень выразительной.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любит пословицы, загадки и ласковые слова. С их помощью речь становится живой, тёплой и запоминающейся, как хорошая детская песенка.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книгах и сказках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ведёт в 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раскрывает книгу, и перед ним словно появляется лес, полный чудес. Там герои учатся быть смелыми, добрыми и честными, а каждое слово звучит особенно красиво.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делает слова 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слушают сказки и рассказы, они запоминают новые выражения почти незаметно. Потом эти слова помогают рассказывать истории, описывать чувства и придумывать собственные маленькие приключения.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хороший текст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мысль превращается в понятный и аккуратный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очень много слов, поэтому одну мысль можно выразить по-разному. Можно сказать коротко, подробно или совсем по-доброму, и смысл всё равно останется ясным.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щедро использует синонимы, пословицы и устойчивые выражения. Они помогают говорить точнее, красивее и интереснее, словно раскрашивают обычную фразу разными красками.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есть оттенки значения: одно звучит торжественно, другое — ласково, третье — с юмором. Благодаря этому речь становится живой, а слушать её намного приятнее.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язык называют богатым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мире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изучают в разных странах, чтобы читать книги, понимать фильмы и общаться с людьми из России. Он помогает дружить далеко за пределами одной страны и открывает дорогу к новому опыту.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иностранцы знакомятся с русскими писателями, стихами и сказками. А школьники из разных стран могут переписываться и разговаривать по-русски, даже если дома говорят на другом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язык — значит говорить ясно, вежливо и без грубых слов. Тогда собеседнику легче понять мысль, а разговор становится спокойным и приятным.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читать и писать, чтобы не искажать слова и не путать смысл. Аккуратная речь показывает, что человек относится к языку серьёзно и бережно.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точные слова помогают сохранять дружбу и хорошее настроение. Когда речь звучит уважительно, людям легче договариваться, даже если они думают по-разному.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уважать государственный язык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грамотного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страниц в день помогают запоминать новые слова и видеть, как строятся красивые предложения. Чтение делает речь богаче и увереннее.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написанное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перечитывать свои записи, чтобы заметить ошибку или пропущенную букву. Такая привычка спасает от смешных недоразумений, особенно в сообщениях и сочинениях.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словарные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нельзя проверить на слух, лучше запоминать заранее. Если повторять их понемногу, они быстро становятся знакомыми и больше не пугают.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красивую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речью взрослых, учителей и героев книг очень полезно. Так ребёнок замечает удачные слова и сам начинает говорить точнее и вежливее.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миллионам людей понимать друг друга, учиться, работать и хранить память о своей стране. Беречь его — значит беречь общение, культуру и будущее России.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объединяет страну и людей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2026-05-21T09:32:52Z</dcterms:created>
  <dcterms:modified xsi:type="dcterms:W3CDTF">2026-05-21T09:32:52Z</dcterms:modified>
</cp:coreProperties>
</file>