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5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Петроградский еретик: борьба за гуманизм
</a:t>
            </a:r>
            <a:pPr algn="l" indent="0" marL="0">
              <a:lnSpc>
                <a:spcPct val="100000"/>
              </a:lnSpc>
              <a:buNone/>
            </a:pPr>
            <a:r>
              <a:rPr lang="en-US" sz="17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Бердяев в Петрограде: свобода личности против догмы и насилия.
</a:t>
            </a:r>
            <a:endParaRPr lang="en-US" sz="4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 Петроград оказался в зоне перемен, голода, цензуры и страха. В этой атмосфере особенно остро звучали вопросы о цене человеческой жизни, свободе совести и праве личности не растворяться в истории.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Петроград после революции: город испытаний
</a:t>
            </a:r>
            <a:endParaRPr lang="en-US" sz="2766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Бердяев родился в 1874 году в Киеве. В молодости он прошёл через марксистские кружки, но затем обратился к религиозно-философским исканиям.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взглядов стояли свобода личности, духовное достоинство человека и творческое начало. Для Бердяева человек был не частью механизма, а уникальной личностью.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1922 году философ был выслан из Советской России вместе с группой интеллигенции. Это стало символом разрыва между независимой мыслью и новой властью.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Николай Бердяев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написанные на грани перелома
</a:t>
            </a:r>
            <a:pPr algn="ctr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1910–1920-е годы Бердяев писал о свободе, личности и смысле истории как о главных вопросах времени. Его тексты стали не отвлечённой теорией, а ответом на духовный и общественный кризис. В них чувствуется тревога за человека, оказавшегося в эпохе потрясений.
</a:t>
            </a:r>
            <a:endParaRPr lang="en-US" sz="1077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внутреннего мира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Бердяева особенно важно было сохранить человеческую глубину перед лицом массовых идеологий. Он настаивал, что личность нельзя свести к роли, функции или социальной пользе. Поэтому его книги звучат как призыв не терять совесть, даже когда вокруг рушится привычный порядок.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Мыслитель с лицом Серебряного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Бердяева хорошо передаёт атмосферу интеллектуальной России начала XX века: сосредоточенность, напряжённую мысль, внутреннюю независимость. Его образ связан не только с философией, но и с культурой Серебряного века, где слово и идея имели особую нравственную силу.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8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Философ, публицист и автор эпохи кризиса
</a:t>
            </a:r>
            <a:endParaRPr lang="en-US" sz="296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Бердяев не соглашался ни с церковной ортодоксией, ни с революционной политической ортодоксией, если они подавляли свободу совести и достоинство личности.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 «еретик» в теме урока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уроке «еретик» — не оскорбление, а обозначение мыслителя, который не принимает готовую истину и спорит с официальной догмой.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понимание показывает, что независимое мышление требует мужества: оно защищает человека даже тогда, когда большинство требует безусловного согласия.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философия связывает личную свободу с нравственным выбором и внутренним сопротивлением обезличиванию.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системы — защита личности как источника творчества, ответственности и духовной самостоятельности.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ключевых тем философии Н. А. Бердяева по его работам 1910–1920-х годов.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идеи Бердяева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свобода означает право человека не быть подавленным государством, идеологией или силой обстоятельств, которые пытаются заменить личный выбор приказом.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как высшая ценность человека
</a:t>
            </a:r>
            <a:endParaRPr lang="en-US" sz="2813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Бердяев считал, что человек не может быть лишь функцией класса, государства или экономики, потому что личность глубже любой социальной роли.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свободы невозможны ни подлинная нравственность, ни творческое действие: там, где есть только принуждение, исчезает духовная инициатива.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свобода связана с совестью, ответственностью и способностью самостоятельно решать, что является добром, а что — нравственным отказом.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в котором повседневность стала испытанием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Петроград 1917–1922 годов жил в условиях голода, нестабильности и постоянного напряжения. Очереди за хлебом, холод, разрушенный быт и ощущение незащищённости делали вопрос о человеческом достоинстве не абстрактным, а предельно личным. На этом фоне гуманизм звучал особенно остро.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под давлением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 и идеологический контроль сужали пространство свободной речи, а страх перед доносами усиливал осторожность в разговорах. Интеллигенция оказывалась между необходимостью думать самостоятельно и риском быть наказанной за несогласие. Для Бердяева это было доказательством хрупкости свободы.
</a:t>
            </a:r>
            <a:endParaRPr lang="en-US" sz="1191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в городе тревоги
</a:t>
            </a:r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революционном Петрограде обсуждение личности, насилия и ответственности становилось не только теоретическим спором, но и вопросом выживания культуры. Бердяев воспринимал происходящее как нравственный вызов, требующий защищать человека не на словах, а в самой структуре мышления.
</a:t>
            </a:r>
            <a:endParaRPr lang="en-US" sz="1244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в условиях революционного Петрограда
</a:t>
            </a:r>
            <a:endParaRPr lang="en-US" sz="222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формировалась философская позиция Бердяева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личный опыт и исторический кризис изменили мировоззрение философа.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Бердяев отвергал мысль о том, что террор можно оправдать исторической необходимостью. Для него насилие не становилось менее жестоким от того, что его называли «высшей целью».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 большевистской идеологией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критиковал подчинение человека коллективу, потому что такое мышление уничтожает автономию совести и превращает личность в средство ради будущего, которого сам человек не выбирал.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опасной философ считал логику, где цель оправдывает любые средства: она разрушает гуманизм, потому что ставит идею выше живого человека и его достоинства.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214202"/>
            <a:ext cx="4151400" cy="2619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городская реальность 1917–1922 годов влияла на философскую жизнь и усиливала конфликт вокруг независимой мысли.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Петрограда не только ограничивала свободу слова, но и делала философский спор особенно острым: вопрос о человеке становился вопросом выживания культуры.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6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Петроградская среда и давление на мыслителя
</a:t>
            </a:r>
            <a:endParaRPr lang="en-US" sz="2736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историко-культурный контекст Петрограда 1917–1922 годов; материалы о судьбе Бердяева и интеллигенции начала советской эпохи.
</a:t>
            </a:r>
            <a:endParaRPr lang="en-US" sz="96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Бердяева творчество не сводилось к исполнению внешнего задания. Оно начиналось там, где человек мыслит самостоятельно, делает нравственный выбор и отвечает за собственный путь.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 связывал подлинное творчество с преодолением страха и пассивности. Человек становится личностью не через послушание, а через внутреннее самоопределение и смелость созидать.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понимание особенно важно для культуры Серебряного века: оно показывает, что искусство и философия были не украшением эпохи, а способом сохранить человеческую свободу.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свобода и творчество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различие между системами проходит не только по политике, но и по пониманию самой человеческой природы.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Бердяева приоритет получает личность и совесть; в революционном коллективизме — общая цель. Отсюда и разное отношение к насилию.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труды Н. А. Бердяева 1910–1920-х годов; сопоставление ключевых ценностей по содержанию его работ.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Революционный коллективизм и бердяевский гуманизм
</a:t>
            </a:r>
            <a:endParaRPr lang="en-US" sz="232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Бердяев участвовал в собраниях, журнальных обсуждениях и публичных чтениях, где спорили о судьбе России и нравственном смысле революции. Эти встречи поддерживали живую философскую мысль.
</a:t>
            </a:r>
            <a:endParaRPr lang="en-US" sz="1508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Интеллектуальная среда Петрограда и философские споры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дискуссий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собеседниками были философы, писатели и религиозные мыслители. В такой среде спор о человеке не был отвлечённым: он напрямую касался будущего культуры и личной свободы.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Петроград как место спора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87344"/>
            <a:ext cx="284700" cy="227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3728" y="1453774"/>
            <a:ext cx="258038" cy="29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5478" y="1453774"/>
            <a:ext cx="258038" cy="29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05660" y="1453774"/>
            <a:ext cx="221175" cy="294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8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идеи Бердяева были опасны для власти
</a:t>
            </a:r>
            <a:endParaRPr lang="en-US" sz="2678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Бердяев настаивал, что моральный выбор не может отменяться распоряжением сверху. Такая позиция подрывала дисциплину, основанную на беспрекословном подчинении.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выше приказа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защищал уникальность человека и не принимал превращение личности в безликий материал для исторического проекта, что противоречило логике тотального коллективизма.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выше массы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 отвергал мысль, будто светлое будущее оправдывает жестокие средства. Для власти, строившейся на принуждении, это звучало как прямой вызов.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оправдания насилия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учили сомневаться в официальной истине и сохранять духовную автономию. Именно свобода мышления делала Бердяева неудобным и опасным оппонентом.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Независимая мысль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высылке 1922 года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истории конфликта между независимой философской мыслью и советской властью в начале 1920-х годов.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Бердяева после Петрограда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принудительного отъезда Бердяев оказался в эмиграции, но не отказался от главных тем своей философии: свободы, личности и творческого духа.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1922: высылка из России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зарубежных работах он углублял размышления о человеческом достоинстве, религиозном опыте и ответственности человека перед историей и самим собой.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1920–1940-е: развитие идей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труды повлияли на персонализм, христианский экзистенциализм и гуманитарную мысль, сохранив значение как пример философии нравственного выбора.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XX век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особенно заметны те же вопросы, которые волновали Бердяева: как сохранить личную автономию в мире массовых сообщений и быстрых оценок.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остаются достоинство человека и внутренняя свобода. Критическое мышление по-прежнему выступает защитой от манипуляции.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Актуальное прочтение философии Н. А. Бердяева; сопоставление его идей с современными общественными вызовами.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идей Бердяева сегодня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3443" y="1068000"/>
            <a:ext cx="3552414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категории философии Бердяева и их значение в историческом контексте и сегодня.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идеи Бердяева сходятся в одном тезисе: человек не должен быть средством для чужой цели, потому что свобода и достоинство неразделимы.
</a:t>
            </a:r>
            <a:endParaRPr lang="en-US" sz="1442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понятия философии Бердяева
</a:t>
            </a:r>
            <a:endParaRPr lang="en-US" sz="2713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труды Н. А. Бердяева; обобщение основных понятий его гуманистической концепции.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5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как исторический урок Петрограда
</a:t>
            </a:r>
            <a:pPr algn="ctr" indent="0" marL="0">
              <a:lnSpc>
                <a:spcPct val="100000"/>
              </a:lnSpc>
              <a:buNone/>
            </a:pPr>
            <a:r>
              <a:rPr lang="en-US" sz="17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Бердяева показывает, что гуманизм начинается с уважения к совести и личности. В эпоху кризиса именно независимая мысль помогает сохранить достоинство человека и сопротивляться насилию.
</a:t>
            </a:r>
            <a:endParaRPr lang="en-US" sz="42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2026-05-20T01:28:22Z</dcterms:created>
  <dcterms:modified xsi:type="dcterms:W3CDTF">2026-05-20T01:28:22Z</dcterms:modified>
</cp:coreProperties>
</file>