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свидетельство эпохи и нравственный ответ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— голос ваш»: историческая поэма Анны Ахматовой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рождается на фоне революций, репрессий и страха, когда слово становится способом сохранить правду. Ахматова говорит не только о себе: её лирический голос представляет поколение, лишённое возможности свободно говорить.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поэтическая позиция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её поэзия прошла через историческое испытание, не утратив художественной строгости. Частное чувство у Ахматовой всё чаще становится знаком общей беды, а личный голос — формой гражданского высказывания.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исторической поэме эта эволюция особенно заметна: лирическая точность сохраняется, но приобретает более широкий смысл. Слово поэта звучит как память, свидетельство и нравственная позиция одновременно.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до революции Ахматова утвердилась как поэт точной интонации и лаконичной формы. Её стихи отличались психологической глубиной, ясностью образов и сдержанной, но очень сильной эмоциональностью.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в русской поэзии XX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14558"/>
            <a:ext cx="276900" cy="246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эпоха, отражённая в тексте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соотносится с революцией и Гражданской войной, когда привычный порядок был разрушен. История в тексте ощущается как резкий разрыв между прежней жизнью и новой реальностью.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насилие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эпохи раскрывается через атмосферу угрозы, арестов и подавления личности. Ахматова показывает не политический лозунг, а человеческое переживание постоянной опасности.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человека оказывается подчинено внешней силе. В поэме это выражено ощущением замкнутости, невозможности говорить открыто и внутренней незащищённости.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вместо риторики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реальность передана без пафоса и официальных формул. Именно сдержанность делает текст убедительным: страдание звучит как подлинный человеческий опыт, а не как отвлечённая декларация.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субъект как участник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поэме не стоит в стороне от происходящего. Он разделяет судьбу эпохи и говорит изнутри общей трагедии. Поэтому личное переживание приобретает историческую значимость.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носитель коллективной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«я — голос ваш» делает поэта представителем тех, кто был лишён права на речь. В этом образе соединяются память, ответственность и моральное право свидетельствовать о времени.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поэта-свидетеля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развитие смыслов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Личное переживание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внутреннего напряжения, связанного с частной болью и ощущением исторической неустойчивости.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Возрастание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усиливается чувство давления: молчание, угроза и невозможность свободно существовать становятся частью повседневности.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Потребность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общего ужаса рождается нравственная необходимость не скрывать правду и не отдавать её забвению.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Память как итог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утверждает значение памяти и человеческого достоинства, превращая личный опыт в историческое свидетельство.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голоса связан с правом человека на правду и на присутствие в истории. Он противопоставлен принудительному молчанию и показывает, что слово может стать формой сопротивления.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объединяет личную трагедию и судьбу целого поколения. Благодаря ему поэма сохраняет не только эмоцию, но и опыт эпохи, который нельзя позволить забыть.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одиночества подчёркивает внутреннюю изоляцию человека в условиях страха и насилия. Однако это одиночество не замыкает героя, а делает его свидетельство особенно достоверным.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общности судьбы превращает частную боль в общенародную. Именно так поэма выходит за рамки личной лирики и становится художественным документом времени.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поэмы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не нужны громкие декларации: смысл сосредоточен в коротких, точных словах и повторяющихся интонационных акцентах.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Ахматовой «Я — голос ваш»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объединяет личную боль и историческую правду в одном точном высказывании.
</a:t>
            </a:r>
            <a:endParaRPr lang="en-US" sz="39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эмоциональный тон текста постепенно меняется от личного переживания к гражданскому свидетельству.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подъём у линий исторического ужаса и памяти: именно они переводят частную боль в общую историческую правду.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композиции и смысловых акцентов поэмы А. А. Ахматовой «Я — голос ваш»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центральных тем поэмы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голоса противопоставлен насильственному молчанию. В условиях репрессий молчание становится формой принуждения, а поэтическая речь — способом сохранить достоинство и внутреннюю свободу.
</a:t>
            </a:r>
            <a:endParaRPr lang="en-US" sz="1482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вписывает этот образ в традицию гражданской литературы. Здесь слово — не украшение, а нравственный поступок, за который поэт несёт ответственность перед временем и людьми.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 поэме означает право человека на правду и память. Он не просто звучит, а утверждает присутствие личности в истории, когда всё вокруг стремится это присутствие стереть.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голос становится главным символом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47372"/>
            <a:ext cx="5955300" cy="34330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Анны Ахматовой «Я — голос ваш»; тематический анализ текста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их значение в поэме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темы поэмы соединяют личное переживание с историческим опытом и нравственным выводом.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работают на единый эффект: поэма становится свидетельством о времени, где нравственная позиция важнее внешней силы.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поэмы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от исторического кризиса к нравственному утверждению памяти и голоса.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время ощущается как пространство постоянной опасности: улицы, очереди, закрытые двери и чужие взгляды создают чувство давления. Этот образ помогает увидеть эпоху не как дату, а как повседневную тревогу, вошедшую в быт людей.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 котором слышен страх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документы, протоколы и рукописные страницы в визуальном ряду напоминают, что за большими событиями стоят конкретные судьбы. Такая деталь делает историческую реальность осязаемой и подчёркивает ценность подлинного свидетельства.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 как след истории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снимки передают не только внешний облик эпохи, но и её внутреннюю замкнутость. Сдержанные лица, тёмные силуэты и строгая композиция усиливают ощущение исторической тесноты, в которой человеку трудно сохранить себя.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1930-х годов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 и атмосфера тревоги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 творческом пути Ахматовой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утверждается как мастер точной лирики, где важны ясность интонации и психологическая глубина.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 общественная трагедия эпохи усиливает гражданское звучание её поэзии и тему исторической памяти.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— голос ваш» продолжает линию, в которой поэт говорит от имени тех, кого лишили права на голос.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личное чувство в тексте не замыкается на себе, а раскрывается как общественно значимый опыт.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голос задают центр смысла, а страх и история лишь подчёркивают ценность внутренней стойкости.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поэмы Анны Ахматовой «Я — голос ваш»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поэмы в визуальном распределении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Антитезы строят основной нерв текста: голос противопоставлен молчанию, память — забвению, достоинство — страху. Благодаря этим контрастам поэма сразу задаёт нравственный конфликт и делает его исторически значимым.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работают не как украшение, а как средство нарастания внутреннего напряжения. Они передают устойчивость переживания и подчёркивают, что трагедия не случайна, а повторяется в судьбах людей.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усиливает доверие к сказанному. Ахматова не повышает тон и не стремится к декларации, поэтому каждое слово звучит особенно весомо и точно, без излишней риторики.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голоса связывает индивидуальное высказывание с общим историческим опытом. Поэт говорит не только за себя, но и за тех, чьё право на речь было отнято насилием.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приёмы, усиливающие трагизм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Анны Ахматовой «Я — голос ваш»; сопоставление ключевых образов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противопоставления в тексте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смысловые оппозиции формируют конфликт поэмы и делают её исторически и нравственно напряжённой.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переводят частную боль в общий исторический смысл и формируют главную напряжённость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31" y="47159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поэмы для современного читателя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напоминает, что прошлое нельзя сводить к абстрактной дате. Личный и общественный опыт требуют бережного сохранения, иначе исчезает понимание цены человеческой жизни.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обязанность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убеждает, что говорить правду — не только литературная, но и нравственная задача. В эпоху информационного шума этот смысл звучит особенно ясно и современно.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слово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внешнее давление не отменяет внутренней свободы. Для подростка это важный урок: человеческая ценность не зависит от страха, шума толпы или силы обстоятельств.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личности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учит соотносить личную судьбу со судьбой страны. Такое чтение помогает видеть за событиями живых людей и понимать, почему культура хранит свидетельства боли и сопротивления.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ответственность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опыта к культурной памяти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индивидуальная судьба поэта превращается в часть национальной исторической памяти.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— голос ваш» превращает личную боль в историческое свидетельство и нравственный урок. В этом тексте слово не просто описывает трагедию, а защищает достоинство человека и память о нём.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которая сохраняет человеческий голос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2026-05-20T02:05:54Z</dcterms:created>
  <dcterms:modified xsi:type="dcterms:W3CDTF">2026-05-20T02:05:54Z</dcterms:modified>
</cp:coreProperties>
</file>