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основная тема и ключевые вопросы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взаимосвязь человека и природы, а также влияние нашего образа жизни.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взаимодействия человека с природой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человек зависит от природы, используя её ресурсы для жизни и развития. Общество формировалось благодаря изучению и трансформации окружающей среды, что поддерживало рост цивилизации.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вида Homo sapiens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 мудрого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появился около 200 тысяч лет назад. Этот вид отличается от других своими когнитивными способностями и адаптацией к разным средам обитания.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от животных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отличием служит развитый мозг, прямохождение и забота о потомстве, которые обеспечивают высокий уровень социальной организации.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с приматами строение тела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пять пальцев на руках, развитые органы чувств и скелет, похожий на скелеты других приматов, что указывает на общее эволюционное происхождение.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человека от животных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абстрактному мышлению и творчеству делает человека уникальным в плане создания искусства и науки.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моральные нормы формируют социальные правила, которые передаются из поколения в поколение.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владеет развитой речью, которая позволяет выражать сложные мысли и общаться эффективно в любых ситуациях.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сложных орудий труда расширяет возможности приспособления к окружающей среде и обеспечивает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экосистеме и его роль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природные ресурсы: пищу, воду и кислород, оставаясь важным звеном цепей питания в экосистемах.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меняет потоки энергии и круговорот веществ, влияя на численность и разнообразие живых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способны регулировать природные процессы, создавая новые экосистемы и изменяя ландшафты.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формируют жилища, питание и экономическую деятельность различных народов в зависимости от климата, почв, водных ресурсов и рельефа.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природных условий на образ жизни человека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напрямую влияют на традиции и хозяйственные особенности разных народов.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человека: преобразование природы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городов, дорог и дамб изменяет природный ландшафт и влияет на экосистемы.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осушение болот приводит к изменению мест обитания многих видов животных и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изменяет землю и влияет на качество природных ресурсов.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сельскохозяйственных угодий формирует антропогенные ландшафты с новыми экосистемами.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сопровождается ростом потребления воды, энергии и площадей под сельское хозяйство.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и потребление ресурсов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людей усиливает нагрузку на природу и требует новых подходов к ресурсосбережению.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2021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жизнь на Земле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биосферы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совокупность всех живых организмов и их среды обитания: атмосферы, гидросферы и литосферы. Она обеспечивает существование жизни на планете.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биосфере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влияет на биосферу изменением атмосферы, загрязнением воды и трансформацией ландшафтов, что влияет на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от деятельности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ведёт к утрате биоразнообразия и нарушению естественных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оказывает негативное воздействие на здоровье людей и способствует изменению климата.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ресурсов приводит к исчезновению многих видов и ухудшению качества питьевой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виды вредного воздействия: выбросы CO2, пластик в океанах и загрязнение рек тяжелыми металлами, вызывающие исчезновение животных и снижение качества жизни.
</a:t>
            </a:r>
            <a:endParaRPr lang="en-US" sz="1178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негативного влияния человека на природу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приводят к снижению биоразнообразия и ухудшению экологического состояния, требуя срочных мер по охране природы.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Greenpeace, РАН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примеры охраны природы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крупных заповедников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России создаются национальные парки и заповедники для сохранения редких животных и растений. Это способствует восстановлению экосистем и защищает биологическое разнообразие от вымирания.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экодвижения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молодежь активно участвуют в акциях по очистке лесов и городских территорий, что повышает экологическую сознательность и помогает уменьшать загрязнение окружающей среды.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через посадки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озеленению городов и восстановлению лесов успешно реализуются во многих регионах. Посадки деревьев улучшают качество воздуха и служат естественным убежищем для 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городов и урбанизация: новые экосистемы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приводит к увеличению шума и загрязнения атмосферы, создавая стрессовые условия для человека и городской фауны.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адаптировались и появились новые виды животных, как воробьи, голуби и крысы, которые стали постоянными жителями антропогенных ландшафтов.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значительно сокращается площадь природных зелёных зон, что влияет на качество воздуха и снижает обитаемость для многих видов животных.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формирует новые экосистемы с помощью строительства и управления, где он занимает главенствующую роль, влияя на биологическое разнообразие и климат.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инвестиций в возобновляемые источники энергии свидетельствует о глобальных усилиях по снижению загрязнения и изменению климата.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энергопотребления: традиционные и альтернативные источники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доминирование ископаемых видов топлива, альтернативные источники постепенно увеличивают долю, снижая экологическую нагрузку.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современные изменения климата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фактором потепления климата служит увеличение выбросов парниковых газов, таких как углекислый газ и метан, вследствие деятельности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ухудшают здоровье населения, приводят к исчезновению видов и нарушают равновесие экосистем по всему миру.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вызывает экстремальные погодные явления: частые засухи, мощные наводнения и сильные штормы, влияя на природу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животных: законы и международные организации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других странах введены законы, защищающие животных от жестокого обращения, включая запрет на опасные цирковые номера и тестирование косметики на 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организации, такие как ЮНЕСКО, WWF и Гринпис, активно реализуют программы по сохранению редких видов, помогая амурскому тигру и снежному барсу возвращаться к численности.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между человеком и природой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взаимодействия ресурсов и отходов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культура: формирование у школьников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включает навыки бережного отношения к природе, сортировку мусора, экономию ресурсов и активное участие в посадках деревьев и уборке территорий.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ценностей начинается в семье и школе, поддерживается через образовательные программы и акции, такие как «Сделаем вместе» и «Чистые берега».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поиск баланса между развитием и охраной природы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требует инновационных технологий и экологически чистого производства, минимизирующего влияние на окружающую среду.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зелёных городов поддерживает интеграцию природы и технологий, улучшая качество жизни и снижая загрязнение.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играет ключевую роль в формировании экологической ответственности и грамотного потребления ресурсов.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молодёжи в природоохранных проектах способствует сохранению биосферы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неотъемлемая часть природы: путь к гармонии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природным ресурсам и совместные усилия людей помогут сохранить экологический баланс и обеспечить безопасное, устойчивое будущее для всех живых существ.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2026-05-09T10:32:08Z</dcterms:created>
  <dcterms:modified xsi:type="dcterms:W3CDTF">2026-05-09T10:32:08Z</dcterms:modified>
</cp:coreProperties>
</file>