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путь к миру: главные темы и значимость для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Переустройство мира после войны: новые границы и международные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огромной войны: вызовы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унесла жизни миллионов и разрушила империи, став причинами глубоких политических и экономических перемен, требовавших поиска путей предотвращения нового конфликта.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Версальско-Вашингтонская система?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комплекс международных договоров 1919–1922 гг., направленных на послевоенное устройство и обеспечение мира в Европе и мире.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основные мирные договоры Версаля, Сен-Жермена, Трианона, Нёйи, Севра, а также Вашингтонские соглашения по морскому вооружению.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формировала новые государственные границы, регулировала международные отношения и устанавливала правила разоружения для борьбы с будущими войнами.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 стала фундаментом послевоенного мирового порядка, отражая интересы победителей и новые вызовы времени.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признал Германию виновной в войне, наложил обязательства по репарациям и изменил территориальные границы, что создало основу для дальнейших политических перемен.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Подписанный 28 июня 1919 года договор между Германией и державами Антанты официально завершил Первую мировую войну, установив новые международные правила и ответственность Германии.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договор: ключевые положения и историческое значение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и новые государства после мира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четырёх империй — Германской, Австро-Венгерской, Османской и Российской — создал предпосылки для новых государств.
</a:t>
            </a:r>
            <a:endParaRPr lang="en-US" sz="1059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независимости Польши, Чехословакии и других стран укрепило национальные государства как новых субъектов международного права.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год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и Центральная Европа переживают массовые миграции и этнические конфликты из-за пересмотра границ и рост национальных движений.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 год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формирование новых республик, регион остаётся нестабильным из-за территориальных споров и политической фрагментации.
</a:t>
            </a:r>
            <a:endParaRPr lang="en-US" sz="1066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была ограничена в военной силе: армия не должна превышать 100 тысяч человек, запрещалось иметь тяжелое вооружение и авиацию.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Версальского договора для Германии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уступки включали потерю колоний и отдельных регионов в пользу Франции, Польши и Дании; также Германия обязалась выплачивать большие репарации.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получила контроль над Эльзасом и Лотарингией, усилив безопасность и экономический потенциал страны.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возникли споры между державами по вопросам размеров репараций и гарантий безопасности, что вызвало напряжённость в Союзе победителей.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сохранила статус главной морской державы, укрепив позиции в мировом океане и колониях.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противоречия для стран-победителей
</a:t>
            </a:r>
            <a:endParaRPr lang="en-US" sz="2441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 году этот договор распустил Австро-Венгерскую империю, создавая независимую Австрию и ограничивая её военную мощь и влияние.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Сен-Жерменский договор с Австрией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 году Венгрия утратила значительные территории в пользу соседних стран, что вызвало национальные напряжённости и экономические трудности.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Трианонский договор с Венгрией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Подписанный в 1920 году, он ограничивал территорию и мощь Османской империи, однако вызвал сопротивление и впоследствии был заменён.
</a:t>
            </a:r>
            <a:endParaRPr lang="en-US" sz="1112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Севрский договор с Турцией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договоры Версальско-Вашингтонской системы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мирная конференция: формирование будущего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 цели конференции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Конференция объединила делегации 27 стран с целью мирного урегулирования. Главные участники — Франция, Великобритания, США, Италия, Япония — стремились определить новую структуру мира.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международных институтов
</a:t>
            </a:r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конференции была создана Лига Наций, призванная обеспечить коллективную безопасность, и сформулированы основные принципы международного сотрудничества после войны.
</a:t>
            </a:r>
            <a:endParaRPr lang="en-US" sz="226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великих империй привёл к созданию таких государств, как Польша, Чехословакия, Латвия и другие, что значительно изменило политическую карту Европы.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и формирование государств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новые границы и территориальные споры, что способствовало повышению национального самосознания и движению за независимость в различных регионах.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Европы: появление независимых государств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границ и национальное самосознание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Вашингтонские соглашения: баланс сил на морях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11425" y="1414025"/>
            <a:ext cx="36432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Вашингтонская конференция 1921–1922 годов была посвящена ограничению размеров флотов ведущих держав и предотвращению морской гонки вооружений после войны. Пяти странам установили конкретные квоты на тоннаж военных кораблей, чтобы сбалансировать силы.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89375" y="1414025"/>
            <a:ext cx="3643200" cy="12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квот выглядело так: США и Великобритания по пять условных единиц, Япония три, Франция и Италия по 1,75. Эта мера помогла снизить напряжённость и закрепить новый морской порядок международных отношений.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новые договорённости и международные интересы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Вашингтонской конференции был подтверждён принцип «открытых дверей» в отношении Китая, что означало свободную торговлю для всех стран в регионе без территориальных захватов.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территориальной целостности Китая стало важным шагом по ограничению агрессивных претензий европейских держав, стремившихся сохранить колониальные владения и сферы влияния.
</a:t>
            </a:r>
            <a:endParaRPr lang="en-US" sz="1408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возросла роль США и Японии как ведущих игроков в Дальневосточном регионе, что повлияло на последующее развитие международных отношений в Азии.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Веймарская республика столкнулась с гиперинфляцией 1923 года, когда деньги стремительно теряли стоимость, а цены росли ежедневно. Массовая безработица и бедственное положение населения усиливали общественное недовольство.
</a:t>
            </a:r>
            <a:endParaRPr lang="en-US" sz="1193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 1920-е: экономические и социальные потрясения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Жесткие условия Версальского договора вызвали рост недовольства, способствуя радикализации общества и укреплению экстремистских движений, подрывающих демократические институты страны в этот период.
</a:t>
            </a:r>
            <a:endParaRPr lang="en-US" sz="1204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коллективной безопасности и Лига Наций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новых войн великие державы создали систему коллективной безопасности, объединяя усилия через пакты и союзы, например, Малая Антанта включала Польшу, Чехословакию и Румынию.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стала первым международным органом, призванным координировать усилия стран и предотвращать конфликты с помощью дипломатии и переговоров.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идею сотрудничества, Лига столкнулась с серьёзными трудностями в обеспечении мира из-за отсутствия обязательной армии и нежелания многих стран выполнять её решения.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внутренняя нестабильность и конфликты интересов между членами снижали эффективность организации и её влияние на международную безопасность.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эти территории, которые долгое время находились под контролем Германии, снова стали частью Франции. Это имело большое символическое значение и стало предметом национальной гордости во Франции.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Эльзаса и Лотарингии Франции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Силезия, важный промышленный регион, был передан Польше после плебисцита. Это изменение вызвало напряжение между немцами и поляками, отражая сложность национальных и территориальных вопросов.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Верхней Силезии Польше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Тироль, ранее австро-венгерская территория с немецким населением, стал частью Италии, что привело к культурным противоречиям и национальным конфликтам в регионе.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Тироль переходит Италии
</a:t>
            </a:r>
            <a:endParaRPr lang="en-US" sz="1103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государственных границ после 1919 года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Радикальные политические силы, в том числе НСРПГ и коммунисты, получили поддержку на фоне экономических трудностей и патриотических лозунгов среди населения.
</a:t>
            </a:r>
            <a:endParaRPr lang="en-US" sz="1199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и политическая реакция на Версальский договор в Германии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Реваншистские настроения усилились, распространялись призывы к пересмотру условий мира и восстановлению национального достоинства страны.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Германии восприняло Версальский договор как несправедливый и унизительный, обвинив правительство в «предательстве» и «диктате мира», что породило широкие протесты.
</a:t>
            </a:r>
            <a:endParaRPr lang="en-US" sz="11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столкнулась с серьёзными трудностями в предотвращении агрессии: она не смогла эффективно ответить на вторжения Японии в Маньчжурию и Италии в Эфиопию.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неудачи Лиги Наций в обеспечении мира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постоянной армии, а также нежелание великих держав, включая США и СССР, участвовать в Лиге, ограничивали её возможности быстрой и решительной реакции.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Проигравшие страны, пытаясь преодолеть экономический кризис, начали нарушать военные ограничения, что привело к наращиванию вооружений и усилению милитаризации.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и безработица вкупе с военной подготовкой подпитывали привлекательность авторитарных режимов, обещавших восстановить порядок и величие.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договоров способствовало ухудшению международных отношений и росту недоверия между государствами, провоцируя готовность к новым конфликтам.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и нарушения мирных договоров в 1930-е гг.
</a:t>
            </a:r>
            <a:endParaRPr lang="en-US" sz="232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296321"/>
            <a:ext cx="4775700" cy="2816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сходства и различия между Версальско-Вашингтонской системой и Венским конгрессом, подчеркивая особенности подходов к поддержанию мира в разные эпохи.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стремились создать порядок после конфликтов, но методы и структура появились разными из-за изменений политического и национального контекста.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международных систем XIX и XX веков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международных отношений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Версальско-Вашингтонской системы: важность справедливости и сотрудничества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системы показал, что без справедливых условий и сильных международных институтов мир неустойчив. Это подчеркнуло необходимость эффективных механизмов для предотвращения будущих конфликтов.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2026-05-11T02:38:25Z</dcterms:created>
  <dcterms:modified xsi:type="dcterms:W3CDTF">2026-05-11T02:38:25Z</dcterms:modified>
</cp:coreProperties>
</file>