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спорт в современном обществе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формирует здоровье, связи и личностный рост подростков в глобальном контексте.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значение спорта в истории и культуре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древнегреческих Олимпийских игр до современных видов спорта, спорт развивался как средство воспитания и национальной идентичности, особенно в англоязычных странах с их футбольными, крикетными и бейсбольными традициями.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спорта: определение и классификация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– это организованная физическая активность с правилами, направленная на достижение результатов и поддержание здоровья.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классификация по видам спорта: индивидуальные, командные, экстремальные и олимпийские дисциплины.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виды включают плавание и лёгкую атлетику, командные – футбол и баскетбол.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виды, такие как скалолазание, приобретают популярность благодаря развитию молодежных субкультур.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виды спорта среди молодежи России и англоязычных стран
</a:t>
            </a:r>
            <a:endParaRPr lang="en-US" sz="170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 баскетбол — лидеры среди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 баскетбол остаются самыми востребованными видами спорта благодаря доступности и популярности. В школах и дворах подростки играют в эти командные игры почти ежедневно.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и лёгкая атлетика как средства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подростки выбирают плавание и лёгкую атлетику для развития выносливости и укрепления здоровья, участвуют в школьных соревнованиях и региональных чемпионатах.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школьного образования на 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программы активно поощряют занятия спортом, что способствует регулярным тренировкам и формированию привычки к здоровому образу жизни в подростковом возрасте.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физической активности среди школьников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необходимость поддерживать мотивацию и создавать дополнительные возможности для занятий спортом.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школьников активно занимаются спортом, что способствует укреплению здоровья и развитию навыков.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2023; Youth Sport Trust (UK)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спорта в развитии молодежи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способствует улучшению физического здоровья, укреплению иммунитета и гармоничному развитию организма.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спортом развивают лидерские качества, командную работу и повышают стрессоустойчивость подростков.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спорт помогает формировать дисциплину, целеустремлённость и расширять круг социальных контактов.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олимпийского движения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объединяют более 200 стран, включая ведущие англоязычные страны, предоставляя спортсменам площадку для международного взаимодействия.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Девиз игр «Быстрее, выше, сильнее» символизирует стремление к совершенству и способствует культурному обмену между народами.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22%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уровня тревожности и стресса у активно занимающихся спортом подростков.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подтверждают значительное влияние физической активности на психологическое состояние подростков и укрепление иммунитета.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исследования 2022 года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командных и индивидуальных видов спорта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отличия в развитии навыков и ответственности при разных формах спортивной деятельности.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виды способствуют развитию сотрудничества, а индивидуальные — самостоятельности и самоконтролю.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спорта РФ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успеха и примеры выдающихся спортсменов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секреты достижений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тренировки, поддержка семьи и квалифицированный тренер — ключевые составляющие успеха в спорте. Целеустремлённость способствует достижению высоких результатов и личностному росту.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спортсмены и их вклад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Шарапова выиграла пять турниров Большого шлема, а Майкл Фелпс завоевал 23 олимпийских золотых медали, став примером для молодого поколения.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98020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5372" y="2167825"/>
            <a:ext cx="179156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95395"/>
            <a:ext cx="206700" cy="16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виды спорта и молодежная субкультура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Скейтбординг и BMX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спорта формируют у подростков чувство свободы и стремление к новым вызовам, развивая физическую выносливость и координацию движений в городской среде.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Паркур и фриран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Дисциплины, акцентирующиеся на пластичности и креативности, способствуют развитию самостоятельности и нестандартного мышления среди молодежи мегаполисов.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Молодежные субкультуры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виды спорта стали основой для создания новых субкультур, выражающих уникальные ценности и образ жизни, особенно заметные в России, США и Великобритании.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городскую среду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Популяризация уличных экстремальных видов спорта приводит к трансформации общественных пространств и формированию мест для активного досуга молодежи.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женского спорта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женских спортивных команд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годы наблюдается значительный рост количества женских команд по различным видам спорта, включая традиционно мужские дисциплины. Это способствует расширению возможностей для девушек и формирует новые стандарты равенства.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российских и английских спортсменок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таких спортсменок, как Елизавета Туктамышева и Келли Смит, подтолкнули общественное внимание к женскому спорту и способствовали изменениям в отношении к гендерным стереотипам на международном уровне.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спорта в формировании лидерства и командной работы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способствует развитию лидерских качеств, формируя умение принимать решения и вдохновлять команду на достижение целей.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виды спорта развивают навыки общения и сотрудничества, что является важной основой для профессионального успеха во всех сферах.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спортивных соревнованиях помогает приобретать стрессоустойчивость и уверенность в своих силах перед сложными вызовами.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у многих успешных лидеров в бизнесе имеется опыт активного занятия спортом в молодости, что подкрепляет связь спорта с эффективным управлением.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спортивных секций в России (2010-2023)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вызван не только финансированием, но и активным вовлечением молодежи через проекты и государственные программы.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секций свидетельствует о повышении интереса к спорту и расширении доступности занятий для школьников всех регионов.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896729"/>
            <a:ext cx="8004900" cy="13655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спорта на академическую успеваемость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МГПУ, 2022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средней успеваемости студентов-спортсменов и их сверстников, не занимающихся спортом.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коррелируют с улучшением учебных результатов и общим развитием учащихся.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инновации в спорте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Фитнес-трекеры и умные часы позволяют спортсменам отслеживать показатели здоровья и корректировать тренировки в режиме реального времени.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видеоповторов VAR улучшает справедливость судейства и снижает спорные моменты в футбольных матчах.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биочипов и датчиков в экипировке помогает предотвращать травмы, анализируя нагрузку и усталость спортсменов на тренировках.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профессионального спорта: допинг и травмы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Дополнившие Олимпиаду-2016 допинговые скандалы привели к ужесточению контроля и более строгим правилам в международном спорте для обеспечения честной конкуренции.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риск травм у профессиональных спортсменов требует внедрения превентивных медицинских программ и повышения этических стандартов в федерациях, особенно в англоязычных странах.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спортсмена: от школьной секции до профессионального уровня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спортивной карьеры
</a:t>
            </a:r>
            <a:endParaRPr lang="en-US" sz="1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ответственность и инклюзивные инициативы в спорте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паралимпийских видов спорта способствует интеграции людей с ограниченными возможностями в общество через спорт.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Акции типа «Дети вместо гаджетов» привлекают тысячи школьников к активному образу жизни и укрепляют качестве социальной поддержки.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Инклюзивные спортивные секции помогают формировать дружелюбное и равноправное общество, расширяя возможности для всех слоев населения.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спорт как фактор развития и интеграции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объединяет молодежь, способствуя физическому и социальному росту, формирует лидерство и укрепляет международные связи, что особенно важно для современного общества.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2026-05-07T20:37:31Z</dcterms:created>
  <dcterms:modified xsi:type="dcterms:W3CDTF">2026-05-07T20:37:31Z</dcterms:modified>
</cp:coreProperties>
</file>