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Жан-Батист Мольер: «великий насмешник» французской комедии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у Мольера разоблачает пороки и заставляет думать.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XVII века: театр под взглядом двора и церкви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XVII века: театр под взглядом двора и церкви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эпохи Людовика XIV театр был и развлечением, и испытанием для автора: цензура, придворные вкусы и религиозные нормы постоянно ограничивали свободу сцены. На этом фоне мольеровская сатира звучала особенно смело.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 Мольера: от юриста до драматурга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1622: рождение в Париже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Жан-Батист Поклен родился в семье королевского обойщика и с ранних лет оказался в среде, близкой к столичной культуре.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0596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отказ от права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изучал право, но не выбрал юридическую карьеру. Театр оказался для него важнее общественно безопасного пути.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193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1643–1640-е: первые театральные шаги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участвовал в создании труппы «Блистательный театр», а затем много лет играл и ставил спектакли в провинции.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79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1658 года: признание в Париже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возвращения в столицу его труппа начала выступать при дворе, а сам Мольер укрепил репутацию актёра и автора.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Париж, двор и сцена в жизни Мольера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Столичный театр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был для Мольера не просто местом работы, а пространством постоянного соперничества театров, вкусов и репутаций. Именно здесь его комедия получила настоящую известность.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 и покровители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Лувр, Пале-Рояль и придворные спектакли задавали разный ритм успеха. Драматург умел говорить и с придворной, и с городской аудиторией, не теряя сатирической остроты.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высмеивал не случайные слабости, а устойчивые общественные пороки: лицемерие, жадность, самодовольство, мнимую учёность и стремление казаться лучше, чем человек есть на самом деле.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строится на преувеличении, повторах, нелепых речах и резком несоответствии между словами персонажа и его поступками. Смех становится способом разоблачения.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Мольера смешное почти всегда связано с нравственной оценкой. Публика смеётся, но одновременно узнаёт знакомые человеческие типы и социальные маски.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Мольера называют «великим насмешником»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мольеровская сатира обращена к повседневным конфликтам, хорошо узнаваемым зрителю XVII века.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мишени сатиры Мольера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Лицемерие и скупость образуют ядро критики, а остальные пороки дополняют картину общества, где внешность часто подменяет сущность.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тематический обзор комедий Мольера; иллюстративная схема по мотивам школьного анализа, без претензии на статистическую точность.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«Тартюф»: разоблачение религиозного лицемерия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639325" y="1117025"/>
            <a:ext cx="39504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1664: первая версия и запрет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вызвала скандал почти сразу: современники увидели в ней опасную сатиру на показную набожность и попытку манипулировать верой.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55977" y="2354952"/>
            <a:ext cx="39504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1664–1669: спор вокруг пьесы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«Тартюф» стал предметом общественного конфликта, потому что Мольер затронул тему, особенно чувствительную для религиозных кругов.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636319" y="3592877"/>
            <a:ext cx="39504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1669: окончательная редакция и успех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доработки пьеса была разрешена и быстро стала одной из самых известных комедий Мольера, закрепив его славу.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Журден мечтает о дворянском статусе и потому копирует чужие манеры, нанимает учителей и тратит деньги на внешние знаки «высокого» положения.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«Мещанин во дворянстве»: комедия социального тщеславия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возникает из его языковой нелепости, неуместных уроков поведения и постоянного разрыва между реальной жизнью героя и его фантазией о себе.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показывает, что стремление к престижу без внутренней культуры превращает человека в карикатуру на самого себя.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какие пороки и конфликты Мольер выводит в центре каждой пьесы.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пьесы Мольера и их сатирические объекты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четырёх пьесах частная слабость героя становится источником широкого общественного конфликта; так формируется комедия характеров.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Мольера: «Тартюф» (1669), «Скупой» (1668), «Мещанин во дворянстве» (1670), «Мнимый больной» (1673).
</a:t>
            </a:r>
            <a:endParaRPr lang="en-US" sz="75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комедия Мольера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комического действия в зрелых пьесах Мольера.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как актер и создатель сценического образа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как актер и создатель сценического образа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актера помог Мольеру писать реплики, которые звучат естественно на сцене: они точно передают ритм разговора, паузы, перебивания и смену эмоционального тона.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персонажи раскрываются не только словами, но и жестом, позой, мимикой и движением; поэтому комедия Мольера особенно выразительна в живом театральном исполнении.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«Тартюфа» и «Дон Жуана» Мольера упрекали в дерзости, насмешке над религией и подрыве нравственных норм, что вызывало ожесточенные общественные споры.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Людовик XIV ценил Мольера как талантливого автора придворных спектаклей, умеющего развлекать публику и одновременно обличать общественные пороки.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сопротивление исходило от религиозных кругов и части литераторов, для которых его сатира казалась слишком прямой и опасно свободной по духу.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вокруг пьес Мольера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столкновение успеха с нападками создало вокруг драматурга репутацию смелого и неудобного, но чрезвычайно значимого писателя своего времени.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Скандальные постановки часто привлекали к пьесам дополнительное внимание и делали автора еще заметнее среди широкой публики.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Публика, запреты и успех пьес Мольера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при дворе и интерес города перевешивали запреты: спорность пьес усиливала их известность, а не ослабляла ее.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истории французского театра XVII века; качественная оценка по биографическим и театральным фактам о постановках Мольера.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наделяет каждого героя собственной речевой манерой: это может быть бытовая разговорная речь, а может — напыщенный канцелярский или псевдоученый стиль.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сильный эффект дает саморазоблачение: герой сам произносит фразы, по которым становится ясно его невежество, жадность, ограниченность или притворство.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рождается из повторов, речевых ошибок, латинизмов и громких формул, которые звучат смешно именно потому, что не соответствуют реальной мысли персонажа.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Мольера и источники комического эффекта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36438"/>
            <a:ext cx="236400" cy="210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0483" y="1916405"/>
            <a:ext cx="218925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9921" y="1916405"/>
            <a:ext cx="218925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46995"/>
            <a:ext cx="236400" cy="1891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врача и критика псевдонауки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Профессиональный фасад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у Мольера часто говорит уверенным языком специалиста, но за этой формой скрываются шаблоны, а не настоящее понимание болезни и лечения.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Псевдонаучные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сцены строятся на смешении ученых терминов, латинизмов и бессмысленных объяснений, которые выглядят внушительно, но не помогают герою.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 внушаемость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«Мнимом больном» болезнь становится источником манипуляции: тревожного человека легко убедить в любой версии, если она звучит авторитетно.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Осмеяние направлено не на медицину как науку, а на невежество, слепую веру в авторитет и привычку подменять знание внешней убедительностью.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мотивы легко узнавались зрителями XVII века, потому что они были связаны с повседневными конфликтами семьи, дома и общественного положения.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темы в комедиях Мольера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строил комедии вокруг устойчивых жизненных ситуаций, поэтому его сюжеты сохраняют понятность и сегодня.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сюжетов и мотивов пьес Мольера по школьному и литературоведческому корпусу произведений.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 февраля 1673 года Мольер умер вскоре после четвертого представления «Мнимого больного», и этот факт навсегда связал его имя с театральной сценой.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финал укрепил легенду о драматурге, который оставался верен профессии до последнего момента, даже когда физически уже был очень слаб.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возникли трудности с похоронами, поскольку статус актера в XVII веке оставался спорным и нередко вызывал ограничения со стороны общества и церкви.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Мольера и смерть после «Мнимого больного»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в мировой культуре и школьном изучении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Тартюф на современной сцене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новых постановках Тартюф может быть одет по-разному, но его суть не меняется: это человек, который прячет корысть за благочестивыми словами. Именно поэтому образ легко переносится в любую эпоху и узнается зрителем без пояснений.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Журден как вечный подражатель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спектакли часто подчеркивают смешную попытку Журдена выглядеть «как надо»: через костюм, манеры и нелепую речь. Такой персонаж понятен подросткам, потому что стремление казаться лучше, чем ты есть, остается узнаваемым и сегодня.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Гарпагон и сцена скупости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Гарпагон в иллюстрациях и афишах обычно окружен символами денег, замков и сундуков, что сразу передает смысл его характера. В мировой культуре он стал нарицательным образом человека, для которого накопление важнее семьи и доверия.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008780"/>
            <a:ext cx="5163300" cy="14047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мольеровские пороки соотносятся с узнаваемыми моделями поведения в разные эпохи.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сатира Мольера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Мольера остаются понятными, потому что внешние формы меняются, а сами человеческие слабости сохраняются и в современном обществе.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ключевых комедий Мольера и их устойчивых сатирических типов.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Мольер: смех, который не стареет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показывает, что смех может быть не развлечением, а точным способом говорить о лицемерии, жадности и тщеславии. Поэтому его комедии остаются современными и сегодня.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2026-05-19T20:45:24Z</dcterms:created>
  <dcterms:modified xsi:type="dcterms:W3CDTF">2026-05-19T20:45:24Z</dcterms:modified>
</cp:coreProperties>
</file>