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Родной язык — наш главный помощник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Родной язык помогает читать, писать, говорить и понимать мир.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родной язык важен каждому ребёнку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Родной язык сопровождает ребёнка с первых слов дома и помогает учиться, общаться, понимать книги и беречь семейные традиции. Чем лучше он освоен, тем увереннее идут и речь, и все школьные предметы.
</a:t>
            </a:r>
            <a:endParaRPr lang="en-US" sz="99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00" y="1788425"/>
            <a:ext cx="252900" cy="224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68301" y="1788425"/>
            <a:ext cx="252900" cy="224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2250" y="1799665"/>
            <a:ext cx="252900" cy="2023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31025" y="1774375"/>
            <a:ext cx="252900" cy="252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родного языка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80000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семьи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Родной язык чаще всего слышат дома: от родителей, бабушек и дедушек. С ним связаны первые слова, ласковые обращения и тёплые семейные разговоры, которые ребёнок запоминает надолго.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408772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учёбы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родном языке читают задания, отвечают на уроках и пишут в тетрадях. Он помогает понимать новые темы, пересказывать прочитанное и выражать мысли точно, спокойно и понятно.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37543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нём разговаривают друзья, учителя и близкие люди. Родной язык нужен, чтобы спрашивать, объяснять, делиться впечатлениями и договариваться без лишних недоразумений и путаницы.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66315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хранятся сказки, песни, пословицы и добрые истории о семье. Поэтому родной язык помогает не только говорить, но и помнить то, что важно сердцу.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живёт в семье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31893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уроки языка начинаются не за партой, а дома. Ребёнок слышит колыбельные, считалки, добрые просьбы и интонации, которые становятся образцом речи.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40133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слова учат не только говорить, но и быть внимательным, вежливым и заботливым. Когда в доме звучит доброта, язык тоже становится тёплым и живым.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и буквы в родном языке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12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мы слышим на слух, а буквы видим глазами и пишем рукой. Один и тот же звук может звучать чуть по-разному в соседстве с другими звуками.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18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есть гласные и согласные звуки. Одни помогают тянуть голос, другие делают речь чёткой и собранной, словно маленькие кирпичики языка.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86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сохраняют мысль на бумаге. Благодаря им слова можно прочитать сегодня, завтра и даже через много лет, будто голос снова заговорил.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и его значение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025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может называть предмет, действие или признак. Без слов трудно объяснить, что мы видим, делаем и чувствуем.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09814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короткие и длинные слова, знакомые и совсем новые. Каждое из них помогает точнее передать мысль и не путать собеседника.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40837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одно слово имеет несколько значений. Тогда особенно важно смотреть на ситуацию, чтобы правильно понять смысл.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13" name="Text 5"/>
          <p:cNvSpPr txBox="1"/>
          <p:nvPr/>
        </p:nvSpPr>
        <p:spPr>
          <a:xfrm>
            <a:off x="6871856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подобрано слово, тем яснее речь. Хорошее слово работает как точный ключ: открывает нужную мысль без лишних догадок.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предложение собирает мысль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Сообщение о прогулке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вышли во двор после уроков. Один ученик сказал: «Сегодня на улице тепло!» Это уже законченная мысль: она сообщает новость и сразу понятна слушателям. В конце стоит восклицательный знак, потому что говорящий радуется.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у классной доски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спросил: «Кто готов прочитать стихотворение?» Вопросительное предложение сразу зовёт к ответу и помогает начать разговор. Слова в нём связаны по смыслу, поэтому мысль звучит цельно и не распадается на отдельные кусочки.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чувство в словах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празднике девочка увидела рисунок и воскликнула: «Как красиво!» Предложение передаёт восхищение, а восклицательный знак помогает услышать настроение. Так письменная речь становится похожа на живой голос.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помогает произносить слова точно и понятно. Даже маленькая ошибка может сделать речь смешной или неузнаваемой.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русскому языку для 2 класса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слога в слове могут менять смысл, если поставить ударение не там, где нужно.
</a:t>
            </a:r>
            <a:endParaRPr lang="en-US" sz="2400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появляется грамотное письмо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799788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слушаем и читаем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замечает, как слово звучит и как оно выглядит в книге. Так он запоминает правильный образ слова и начинает узнавать его без подсказки.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606232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проверяем буквы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места в словах можно уточнить с помощью проверочного слова. Это помогает выбрать нужную букву и не допустить ошибки.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413921" y="1907684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пишем увереннее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ребёнок читает и пишет, тем внимательнее он относится к буквам и знакам. Грамотное письмо постепенно становится привычным и спокойным.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3005399"/>
            <a:ext cx="2825700" cy="16612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9079" y="3005399"/>
            <a:ext cx="2825700" cy="16612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8157" y="3005399"/>
            <a:ext cx="2825700" cy="16612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учит добру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маленький герой может быть смелее великана, если у него доброе сердце и верные друзья. Поэтому сказки так любят дети: в них всегда есть надежда, справедливость и тёплая победа добра. Читать их — всё равно что заглядывать в волшебное окно.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159075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Загадка заставляет думать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Загадка прячет ответ в хитрых словах и заставляет внимательно слушать каждую подсказку. Ребёнок ищет признаки предмета, сравнивает, догадывается и радуется, когда находит решение. Получается весёлая разминка для ума, почти как игра в тайный код.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138149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говорит коротко и мудро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умеет сказать главное всего в нескольких словах. Она напоминает о труде, дружбе, знаниях и семье, а запоминается легко, потому что звучит ритмично и метко. Такие фразы часто передают из поколения в поколение, как маленькие сокровища речи.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Сказки, загадки и пословицы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 и добрый разговор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9" y="1376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приветствия открывают разговор по-доброму: «здравствуйте», «доброе утро», «привет». Они помогают сразу показать внимание, уважение и готовность говорить спокойно и дружелюбно.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1236" y="27173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благодарности, просьбы и извинения делают общение мягким и честным. Когда человек говорит «спасибо», «пожалуйста» и «извини», рядом с ним становится теплее и легче.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40583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Вежливая речь показывает, что мы умеем слушать собеседника и заботиться о его чувствах. Такие слова не длинные, зато очень сильные: они умеют мирить и радовать.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устная и письменная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5" y="13389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речь звучит голосом, поэтому в ней важны интонация, паузы и громкость. По голосу можно понять, спрашивает человек, радуется он или чем-то удивлён.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11" name="Text 3"/>
          <p:cNvSpPr txBox="1"/>
          <p:nvPr/>
        </p:nvSpPr>
        <p:spPr>
          <a:xfrm>
            <a:off x="181225" y="22860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Письменная речь живёт в тетради, книге и на экране. Здесь особенно нужны аккуратные буквы, заглавные буквы в начале и знаки препинания в нужных местах.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181225" y="32332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говорим, нас слышат сразу. Когда мы пишем, наши мысли могут прочитать позже, даже через много дней. Поэтому письмо требует точности и внимания к каждому слову.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181225" y="41803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формы речи важны одинаково. Устная речь помогает разговаривать, а письменная — рассказывать, учиться, выполнять задания и сохранять мысли, чтобы их не забыть.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850" y="1498300"/>
            <a:ext cx="252900" cy="224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8925" y="3235625"/>
            <a:ext cx="252900" cy="252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51075" y="1509540"/>
            <a:ext cx="252900" cy="2023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778638" y="3230225"/>
            <a:ext cx="197775" cy="263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на уроках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539189" y="1478850"/>
            <a:ext cx="25134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 задания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Родной язык помогает быстро прочитать условие, заметить главное слово и понять, что именно нужно сделать. Так урок становится понятным, а не похожим на тайный шифр.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53938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ошибки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Сравнивая слова и предложения, школьник замечает, где что-то написано или сказано не так. Такое внимание тренирует память и учит проверять себя без спешки.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111536" y="1478850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Отвечаем полными фразами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отвечает не одним словом, а целым предложением, его мысль звучит ясно. Это помогает учителю понять ответ, а самому ученику — лучше запомнить материал.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411153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Помогаем другим предметам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математике, окружающем мире и чтении язык нужен каждый день. Если ребёнок умеет слушать и объяснять, он легче понимает задания и увереннее отвечает у доски.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родного языка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27507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звучат как музыка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Родной язык умеет быть тихим и нежным, звонким и торжественным. В нём есть ласковые слова, которые согревают, и выразительные фразы, которые легко запоминаются.
</a:t>
            </a:r>
            <a:endParaRPr lang="en-US" sz="945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7462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Образы, которые помогают увидеть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языка особенно заметна в стихах, песнях и сказках. Там слова будто рисуют картину: показывают настроение, характер героя и даже добрую улыбку.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дети берегут язык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5969170" y="180001"/>
            <a:ext cx="29958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слушают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слышит хорошую речь дома, в школе и на праздниках. Он запоминает правильные слова, интонацию и добрые выражения.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687845" y="1139226"/>
            <a:ext cx="29958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читают
</a:t>
            </a:r>
            <a:pPr algn="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Книги, сказки и стихи расширяют словарь и показывают, как красиво можно говорить и писать. Читать полезно и интересно.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69170" y="2098451"/>
            <a:ext cx="29958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говорят и пишут аккуратно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старается отвечать полными предложениями, писать без спешки и ставить знаки препинания, он бережёт чистоту языка.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682669" y="3057676"/>
            <a:ext cx="29958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сохраняют для будущего
</a:t>
            </a:r>
            <a:pPr algn="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Выученные пословицы, прочитанные стихи и семейные рассказы помогают языку жить дальше и передавать память от поколения к поколению.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00" y="1774375"/>
            <a:ext cx="252900" cy="25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68301" y="1774375"/>
            <a:ext cx="252900" cy="252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2250" y="1774375"/>
            <a:ext cx="252900" cy="252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31025" y="1774375"/>
            <a:ext cx="252900" cy="252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со словами на уроке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80000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Подбираем рифмы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Рифмы делают слова звучными и весёлыми. Такая игра развивает слух, помогает замечать окончания слов и делает урок похожим на маленький концерт.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408772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Делим на слоги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Разделяя слова на слоги, дети учатся слышать их строение и правильно произносить. Это полезно для чтения, письма и уверенного ответа на уроке.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37543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Ищем лишнее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ряду похожих слов нужно найти одно, которое не подходит. Игра учит сравнивать, думать внимательно и замечать важные признаки слова.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66315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Составляем предложения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отдельных слов можно собрать новую мысль, как из кубиков — башню. Это упражнение помогает фантазировать, понимать связь слов и говорить грамотно.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5250" y="1206323"/>
            <a:ext cx="4768800" cy="16579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2997325"/>
            <a:ext cx="4768800" cy="165790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 любимом языке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204425"/>
            <a:ext cx="30405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Слово, которое пахнет домом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Маши есть любимое слово, которое всегда говорит бабушка, когда встречает её после школы. Оно звучит мягко и тепло, будто домашний пирог на столе. Маша улыбается, потому что сразу вспоминает уют, заботу и тихий вечер в семье.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2995427"/>
            <a:ext cx="30405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Песенка на родном языке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Кирилл любит петь короткую песню, которую знает с детства. Её напев часто звучит на семейных праздниках, и тогда все подпевают вместе. Ребёнок чувствует радость, как будто рядом собрались самые близкие люди и в комнате стало светлее.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знать к концу темы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025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понимает, зачем нужен родной язык: он помогает общаться, читать, писать и правильно выражать мысли. Без него учеба стала бы совсем скучной.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09814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различает звуки и буквы, знает, что слово может называться предмет, действие или признак. Это помогает внимательнее слушать и точнее говорить.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40837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умеет составлять простые предложения, находить вежливые слова и узнавать пословицы, загадки и сказки как часть родной речи.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13" name="Text 5"/>
          <p:cNvSpPr txBox="1"/>
          <p:nvPr/>
        </p:nvSpPr>
        <p:spPr>
          <a:xfrm>
            <a:off x="6871856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понимает, что язык нужно уважать, беречь и использовать аккуратно. Тогда он остаётся живым, красивым и полезным для всех людей.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интересна второклассникам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31893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можно играть со словами, разгадывать загадки, читать сказки и вспоминать семейные истории. Это похоже на путешествие, где каждый новый пример открывает маленький секрет языка.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40133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помогает говорить увереннее, лучше читать и не путать слова в письме. А ещё она показывает, что родной язык — это не только правило, но и добрый друг.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урока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Родной язык — это богатство, которое помогает думать, говорить, читать и писать. Бережное отношение к словам делает человека внимательнее, добрее и ближе к своей семье и культуре.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2026-05-21T11:18:28Z</dcterms:created>
  <dcterms:modified xsi:type="dcterms:W3CDTF">2026-05-21T11:18:28Z</dcterms:modified>
</cp:coreProperties>
</file>