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квадрата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формулы, которые быстро упрощают квадраты суммы и разности.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работают эти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считать быстрее, раскрывать скобки без лишних шагов и сразу замечать ошибки в знаках.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произведения в середине превращаются в один удвоенный член, поэтому запись становится короче и удобнее.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раскрытие скобок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одинаковых произведения дают средний член формулы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каждый член умножается на каждый. Именно это правило позволяет получить верную формулу квадрата.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члена в каждой скобке дают четыре произведения при раскрытии
</a:t>
            </a:r>
            <a:endParaRPr lang="en-US" sz="255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суммы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со стороной a+b можно мысленно разделить на части. Тогда его площадь складывается из площади большого квадрата, двух прямоугольников и маленького квадрата.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a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имеет площадь a×a, то есть a². Это первая квадратная часть формулы, которая всегда остаётся в начале записи.
</a:t>
            </a:r>
            <a:endParaRPr lang="en-US" sz="895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прямоугольника имеют площадь a×b каждый. Вместе они дают 2ab, поэтому в середине появляется удвоенное произведение.
</a:t>
            </a:r>
            <a:endParaRPr lang="en-US" sz="886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b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имеет площадь b×b, то есть b². Он завершает формулу и показывает, что по краям стоят квадраты обеих величин.
</a:t>
            </a:r>
            <a:endParaRPr lang="en-US" sz="89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разности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сторона равна a-b, удобно представить её как часть большого квадрата со стороной a. От исходной площади нужно убрать лишние участки по краям.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вычитаемых прямоугольника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большой площади вычитаются два одинаковых прямоугольника a×b. Именно они дают средний член со знаком минус в итоговой формуле.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маленького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b×b возвращается в запись как добавка. Он компенсирует пересечение вычтенных частей и остаётся положительным слагаемым.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формула принимает вид a²-2ab+b². Знак в середине меняется, но крайние квадраты остаются такими же, как в формуле суммы.
</a:t>
            </a:r>
            <a:endParaRPr lang="en-US" sz="9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суммы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записи (a+b)², которую можно заменить произведением (a+b) (a+b). Это позволяет увидеть, как формула возникает из умножения скобок.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умножаем каждый член первой скобки на каждый член второй. Получаются четыре произведения: a², ab, ba и b².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Сложить одинаковые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ab и ba одинаковы, поэтому их можно сложить. Вместе они дают 2ab и образуют средний член формулы.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Получить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получаем формулу (a+b)²=a²+2ab+b². Она показывает, что по краям стоят квадраты, а в середине — удвоенное произведение.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член формулы появляется из двух одинаковых произведений, поэтому его коэффициент равен 2.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раскрытие скобок
</a:t>
            </a:r>
            <a:endParaRPr lang="en-US" sz="1195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делает середину формулы особенно заметной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формулы разности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 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Запишем квадрат разности как произведение (a-b) (a-b). Так легче увидеть, откуда появляются все части итогового выражения.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Раскрыть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получаем a²-ab-ba+b². Здесь два отрицательных произведения стоят в середине и пока записаны отдельно.
</a:t>
            </a:r>
            <a:endParaRPr lang="en-US" sz="1308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Объединить одинаковые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ab и ba одинаковы, их можно объединить. Сумма этих членов равна -2ab, поэтому средний член остаётся отрицательным.
</a:t>
            </a:r>
            <a:endParaRPr lang="en-US" sz="1308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Сделать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формула имеет вид (a-b)²=a²-2ab+b². Она отличается от формулы суммы только знаком в середине.
</a:t>
            </a:r>
            <a:endParaRPr lang="en-US" sz="130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941819"/>
            <a:ext cx="4392940" cy="1053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формул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формулы и увидим, что меняется только знак в середине.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крайние члены помогают запомнить структуру, а знак середины сразу показывает нужную формулу.
</a:t>
            </a:r>
            <a:endParaRPr lang="en-US" sz="107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Алгебраическое раскрытие скобок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формулу по знаку в скобках и сверяем структуру результата.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формулу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скобок средний член складывается из двух одинаковых произведений.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раскрытия скобок (3x+2)^2.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коэффициент при x в среднем члене.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 середине повторяет знак между слагаемыми в исходных скобках.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раскрытия скобок (5a-b)^2.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коэффициент при ab в среднем члене.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считать в уме через ближайшее круглое число и поправку.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квадрата разности.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2401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точный результат возведения в квадрат числа 49.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видны квадрат первого числа, удвоенное произведение и квадрат второго, выражение можно свернуть.
</a:t>
            </a:r>
            <a:pPr algn="l" indent="0" marL="0">
              <a:lnSpc>
                <a:spcPct val="10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выражения x^2+14x+49.
</a:t>
            </a:r>
            <a:endParaRPr lang="en-US" sz="1172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pPr algn="ctr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представить последнее слагаемое как квадрат.
</a:t>
            </a:r>
            <a:endParaRPr lang="en-US" sz="2738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проверке полезно мысленно разложить выражение на три части и сравнить их со схемой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формуле a^2±2ab+b^2.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помогают быстро заметить ошибку.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внимательнее к знакам и множителю 2, тем меньше ошибок в ответе.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 применении формул.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ошибки особенно часто встречаются при раскрытии скобок.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13" y="1972447"/>
            <a:ext cx="3953174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коротких задач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для тренировки: раскрыть, свернуть и проверить знак.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охватывают оба правила: раскрытие скобок и обратное преобразование в квадрат двучлена.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тренировочных примеров по теме.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примере нужно увидеть крайние квадраты и средний член, который получается удвоением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примера 81^2=(80+1)^2.
</a:t>
            </a:r>
            <a:endParaRPr lang="en-US" sz="1102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6561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точный ответ для вычисления 81^2 без длинного умножения.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две формулы и проверяйте знак в середине: он совпадает со знаком в скобках. На дом — три раскрытия и два обратных преобразования, чтобы закрепить навык.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2026-07-25T09:07:17Z</dcterms:created>
  <dcterms:modified xsi:type="dcterms:W3CDTF">2026-07-25T09:07:17Z</dcterms:modified>
</cp:coreProperties>
</file>