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Драгунский. «Что любит Мишка»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разговор двух школьников о любимых вещах и дружбе.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Драгунский и его детские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Драгунский писал о школьной жизни просто, живо и с доброй улыбкой. Его «Денискины рассказы» показывают, как дети разговаривают, спорят, мечтают и неожиданно шутят. Рассказ «Что любит Мишка» тоже построен на таком живом диалоге.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Дениска и Мишка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наблюдателен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ведёт рассказ и замечает не только слова друга, но и его настроение. Он слушает внимательно, поэтому читатель видит разговор глазами спокойного и любопытного мальчика.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очень разговорчив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отвечает длинно, увлечённо и без стеснения. Ему хочется назвать всё, что он любит, и это делает его реплики смешными, живыми и очень похожими на детскую речь.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характеров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задаёт короткий вопрос, другой сразу начинает подробный список. Из-за такого контраста обычная беседа превращается в забавную сценку, которую легко представить и услышать.
</a:t>
            </a:r>
            <a:endParaRPr lang="en-US" sz="1137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школьный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диалог звучит естественно, будто мальчики разговаривают на перемене или дома после уроков. Поэтому история кажется тёплой, близкой и понятной каждому школьнику.
</a:t>
            </a:r>
            <a:endParaRPr lang="en-US" sz="127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разговор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спрашивает, что любит Мишка. Вопрос кажется обычным, но сразу задаёт весёлый тон всему рассказу.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начинает перечислять любимые вещи и не хочет останавливаться. Его ответы становятся всё длиннее и смешнее.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разговор превращается в забавное перечисление. Читатель ждёт следующую любимую вещь и улыбается каждому новому ответу.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любит Мишка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еда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с удовольствием говорит о том, что вкусно и приятно есть. Это подчёркивает его любовь к простым радостям и детскую искренность.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лакомства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вызывает у него особую радость. Такой выбор показывает, что Мишка не старается казаться важным и говорит о том, что действительно доставляет ему удовольствие.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веселье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нравятся подвижные и весёлые занятия, где можно смеяться и радоваться. Через это хорошо видно, какой он живой, энергичный и непосредственный.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радости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Мишки важны даже самые простые приятные вещи. Его список помогает понять, что детское счастье часто складывается из маленьких, но очень любимых деталей.
</a:t>
            </a:r>
            <a:endParaRPr lang="en-US" sz="9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список без остановки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рождается из того, что Мишка всё время добавляет новые любимые вещи. Он говорит так увлечённо, будто боится забыть что-то важное. Из-за этого обычный ответ превращается в весёлое соревнование между словом и паузой.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маленького героя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смешно то, что Мишка относится к своим вкусам очень серьёзно. Он не шутит нарочно, а говорит честно и прямо. Именно такая детская серьёзность делает сцену ещё более забавной и правдивой.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мальчика в разговоре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представить школьную перемену, стол у окна или тихий уголок дома, где сидят два друга. Один спокойно слушает, другой горячо перечисляет любимые вещи и почти не даёт вставить слово, поэтому сцена выглядит очень живой.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подробности рассказа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Мишка говорит именно так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Говорит, как думает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не подбирает красивые слова и не старается звучать взросло. Он отвечает так, как чувствует, поэтому его речь кажется честной, простой и очень настоящей.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Радуется мелочам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слышна радость от самых обычных вещей: вкусного, весёлого, интересного. Это показывает, что для ребёнка счастье часто скрыто в простых удовольствиях.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боится быть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не старается понравиться или казаться серьёзнее, чем он есть. Он остаётся естественным, и именно это делает его образ близким и понятным читателю.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каждого ребёнка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манере говорить легко узнать многих школьников. Поэтому герой вызывает улыбку: он смешной не нарочно, а потому что очень по-детски искренний.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075016"/>
            <a:ext cx="462733" cy="462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Дениска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следит не только за словами, но и за тем, как говорит Мишка. Он замечает, с каким увлечением друг перечисляет свои любимые вещи.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не смеётся зло и не пытается обидеть товарища. Он наблюдает с интересом, поэтому разговор между мальчиками звучит тёпло и по-настоящему дружески.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без насмешки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понимает, что рядом с ним просто весёлый и искренний мальчик. Его улыбка доброжелательная, а значит, читатель тоже чувствует радость, а не насмешку.
</a:t>
            </a:r>
            <a:endParaRPr lang="en-US" sz="12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разговор в рассказе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короткий вопрос превращается в длинный и смешной детский диалог.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умеет внимательно слушать друга и не перебивает его без нужды. Благодаря этому разговор получается спокойным, добрым и по-настоящему товарищеским.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другому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по-разному смотрят на мир, но им интересно мнение друг друга. Такой интерес помогает им лучше понимать характеры и привычки собеседника.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без обиды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удивление и лёгкое несогласие, но нет злости. Герои остаются приятелями, потому что умеют говорить честно и без грубости.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беседа показывает, что дружба строится на уважении и доброжелательности. Даже смешной разговор может сближать, если в нём есть искренность и доверие.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детских желаний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говорит о том, что ему приятно здесь и сейчас: вкусно поесть, поиграть, посмеяться. Для ребёнка такие желания кажутся самыми важными, потому что именно они делают день радостным.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маленький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видно, что детский мир состоит из привычных вещей, понятных без долгих объяснений. Любимая еда, игры и весёлые занятия становятся для героя настоящими событиями.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без прикрас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не пытается казаться серьёзнее, чем он есть. Он честно перечисляет то, что любит, и этим напоминает читателю: детские желания просты, но именно в них живёт счастье.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так, будто герои действительно стоят рядом и разговаривают. Короткие фразы и естественные ответы помогают услышать живую детскую речь без книжной строгости.
</a:t>
            </a:r>
            <a:endParaRPr lang="en-US" sz="1232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Драгунский часто использует повторения и длинные списки. Благодаря этому речь Мишки становится смешной, а сам разговор — очень похожим на детское увлечение, когда хочется сказать всё сразу.
</a:t>
            </a:r>
            <a:endParaRPr lang="en-US" sz="113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трудных выражений и сложных оборотов. Язык понятен младшему школьнику, поэтому внимание легко удерживается, а смысл раскрывается быстро и ясно.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восклицания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Восклицания, уточнения и быстрые переходы от одной мысли к другой создают ощущение настоящего общения. Из-за этого рассказ читается легко и запоминается почти на слух.
</a:t>
            </a:r>
            <a:endParaRPr lang="en-US" sz="12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Мишки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выдумщик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выглядит как мальчик, который умеет радоваться самым разным вещам и сразу делится этим с другом. Он говорит горячо, быстро и с увлечением, словно боится забыть ещё одно любимое занятие.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похож на идеального героя из учебника. Мишка шумный, непосредственный и очень живой, а потому легко узнаваемый. В его образе есть та самая детская правда, которую читатель сразу чувствует.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хорошее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радость можно найти в самых обычных вещах: в еде, играх, смехе и дружеском разговоре. Это помогает ценить каждый день.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другого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внимательно слушает Мишку и не перебивает его грубо. Так текст напоминает, что уважение к чужим интересам делает общение тёплым и приятным.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по-доброму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рассказе не обижает и не высмеивает героя. Он помогает увидеть смешное в обычной детской речи и понять, что добрый смех сближает людей.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собой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не скрывает своих вкусов и не старается говорить «как взрослый». Рассказ учит, что искренность и естественность — это хорошее качество, которое делает человека интересным.
</a:t>
            </a:r>
            <a:endParaRPr lang="en-US" sz="9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рассказа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раскрывается через короткий диалог и реакцию слушателя.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запоминающимся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героев звучат живо и точно передают детский разговор. Из-за этого читателю легко представить сцену и услышать интонации мальчиков, как будто они рядом.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списки любимых вещей создают комический эффект. Мишка будто не может остановиться, и именно эта увлечённость делает рассказ особенно забавным и узнаваемым.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нарочитой серьёзности. Герои радуются, удивляются и слушают друг друга по-настоящему, поэтому история вызывает доверие и остаётся в памяти.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запоминается не только шуткой, но и добрым отношением между мальчиками. Эта мягкость делает чтение приятным и оставляет светлое впечатление.
</a:t>
            </a:r>
            <a:endParaRPr lang="en-US" sz="11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юмор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начинается с того, что на простой вопрос Мишка отвечает совсем не коротко. Вместо одного примера он сразу начинает перечислять многое, и это удивляет Дениску и читателя.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списки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продолжает называть всё новые любимые вещи, обычный разговор превращается в весёлое представление. Повторяющееся перечисление делает речь Мишки особенно забавной.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Серьёзность мелочей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относится к простым вещам так, будто они очень важны. Именно эта детская серьёзность по отношению к мелочам и создаёт добрый, понятный юмор.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никто не обижается и не высмеивает другого злым способом. Поэтому юмор звучит мягко, по-дружески и помогает лучше почувствовать характер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рассказе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094800" y="1481550"/>
            <a:ext cx="37932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небольшой, но очень выразительный. В нём почти нет событий, зато есть живой разговор, который помогает лучше понять героев и их настроение.
</a:t>
            </a:r>
            <a:endParaRPr lang="en-US" sz="1223" dirty="0"/>
          </a:p>
        </p:txBody>
      </p:sp>
      <p:sp>
        <p:nvSpPr>
          <p:cNvPr id="11" name="Text 3"/>
          <p:cNvSpPr txBox="1"/>
          <p:nvPr/>
        </p:nvSpPr>
        <p:spPr>
          <a:xfrm>
            <a:off x="5094800" y="2642265"/>
            <a:ext cx="37932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школьникам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узнают в тексте обычный разговор на перемене или дома. Именно такие знакомые детали делают историю близкой и интересной для младших школьников.
</a:t>
            </a:r>
            <a:endParaRPr lang="en-US" sz="1223" dirty="0"/>
          </a:p>
        </p:txBody>
      </p:sp>
      <p:sp>
        <p:nvSpPr>
          <p:cNvPr id="12" name="Text 4"/>
          <p:cNvSpPr txBox="1"/>
          <p:nvPr/>
        </p:nvSpPr>
        <p:spPr>
          <a:xfrm>
            <a:off x="5094800" y="3802980"/>
            <a:ext cx="37932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Дениска и Мишка сразу запоминаются, потому что они разговаривают естественно и по-разному смотрят на мир. Благодаря этому даже простой диалог становится увлекательным.
</a:t>
            </a:r>
            <a:endParaRPr lang="en-US" sz="12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повторения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2081879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вспомнить, что рассказ строится на разговоре двух приятелей. Важно не только то, что они говорят, но и то, как они относятся друг к другу.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1832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смех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смешной благодаря неожиданным ответам и длинным перечислениям. Но это добрый смех, который не обижает, а помогает увидеть детскую живость.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37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говорит честно и прямо, не стараясь выглядеть важным. Его искренность делает образ понятным и симпатичным для читателя.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56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повторы и восклицания создают ощущение настоящего разговора. Так автор передаёт, как говорят и думают дети.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533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простых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связана с тем, что маленькие радости очень важны. Любимые вещи делают каждый день ярче и счастливее.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хочется перечитывать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любит Мишка» нравится читателям, потому что в нём есть живые дети, добрый юмор и понятная каждому школьнику правда. Рассказ учит слушать, дружить и радоваться простым вещам.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2026-05-27T14:32:02Z</dcterms:created>
  <dcterms:modified xsi:type="dcterms:W3CDTF">2026-05-27T14:32:02Z</dcterms:modified>
</cp:coreProperties>
</file>