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Отчий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живут любовь, забота и первые воспоминания.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отчий дом — это мамина улыбка, папины руки, бабушкины сказки и семейное тепло. Эта тема помогает понять, что такое дружба, забота, уважение и добрые поступки в семье.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важно говорить об отчем доме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«отчий»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«отчий» связано со словом «отец» и напоминает о семье, корнях и родном месте, где человек чувствует себя своим.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Отчий дом — это не просто квартира или дом. Это место, где тебя знают по имени, ждут и любят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доме важны не стены, а доброта, забота, общие дела и память о близких, которая хранится в сердце.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детские воспоминания о доме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у которого ждут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дом часто начинается с окна: через него видно двор, дерево и знакомую дорожку. А ещё там вечером загорается тёплый свет, и сразу хочется бежать домой, будто к старому другу.
</a:t>
            </a:r>
            <a:endParaRPr lang="en-US" sz="180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пахнет теплом
</a:t>
            </a:r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собирается вся семья: кто-то пьёт чай, кто-то рассказывает новости, а кто-то уже ждёт пирог. Такие простые минуты делают дом особенно близким и запоминающимся на долгие годы.
</a:t>
            </a:r>
            <a:endParaRPr lang="en-US" sz="184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плед и любимый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свой маленький уютный уголок: мягкий плед, любимая игрушка, книжка на полке. Эти вещи словно говорят: «Здесь тебя ждут, здесь тебе спокойно».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дети, бабушки и дедушки помогают друг другу, делят радости и трудности. Когда рядом есть поддержка, даже обычный день становится спокойнее и легче.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слово, похвала и объятие умеют поднимать настроение лучше любого чуда. В дружной семье такие мелочи делают дом по-настоящему счастливым.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домашнее тепло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ужины и забота создают в доме особую атмосферу. В таком доме хочется возвращаться, отдыхать и делиться своими новостями.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дом тёплым и дружным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поездка, игра или домашнее дело по выходным помогают быть рядом не только дома, но и за его пределами.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кто-то читает сказку, и день заканчивается спокойно и тепло. Для ребёнка это становится любимым семейным ритуалом.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семья собирается вместе, говорит о прошедшем дне и слушает друг друга. Так обычный ужин превращается в важное время общения.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поздравления и маленькие сюрпризы создают радостные воспоминания. Они делают семейную историю яркой и очень тёплой.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хранят память о доме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письма, рисунки и книги напоминают о людях и событиях, которые важны для семьи. Даже маленькая открытка может хранить большое чувство и добрую память.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дома есть свои памятные вещи: старая чашка, игрушка, альбом или подарок. Они словно тихо рассказывают семейную историю и помогают вспомнить счастливые минуты.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становится по-настоящему родным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показан как цепочка семейных событий, которые усиливают чувство уюта и принадлежности.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«В гостях хорошо, а дома лучше» напоминает: нигде не бывает так спокойно и тепло, как рядом с родными стенами и близкими людьми.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«Дома и стены помогают» говорит о силе родного места. Дома человеку легче справляться с трудностями, потому что он чувствует поддержку.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учит ценить то место, где тебя ждут, понимают и любят. Это не просто слова, а очень точное наблюдение.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детям понять: дом дорог не богатством, а заботой, уважением и добрыми отношениями между близкими.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родном доме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возвращения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герой находит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герой часто возвращается домой после дороги или испытаний. Там его встречают близкие, и сразу становится спокойно, будто сама усталость остаётся за порогом.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 важен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часто означает защиту, верность и любовь. Он помогает герою поверить в добро и понять, что рядом всегда есть поддержка.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любовь и общие воспоминания делают жильё отчим домом, а не мебель и стены.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считать дом родным, если в нём его любят, ждут и помнят.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чистоты важны вежливые слова, тишина во время отдыха и готовность помочь. Так в доме становится тепло не только глазам, но и сердцу.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начинается с простых дел: убрать игрушки на место, сложить одежду и аккуратно обращаться с книгами. Тогда в комнате сразу становится легче дышать.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всем чувствовать себя спокойно. Когда вещи лежат на своих местах, их легче найти, а дом выглядит опрятным и дружелюбным.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доме появляются уют и порядок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истории о бабушках и дедушках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альбом на верхней полке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достаёт альбом, и на столе словно открывается окно в прошлое. На фотографиях — свадьба, первый класс, летние каникулы. Ребёнок слушает истории и понимает: у семьи есть длинная и добрая память.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Дедушкина сказка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дедушка садится рядом и тихо рассказывает сказку, которую помнит ещё с детства. Голос у него спокойный, как тёплый плед. После таких историй засыпать совсем не страшно, даже если за окном шуршит ветер.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Рецепт, который пахнет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бабушка показывает, как замешивать тесто и не спешить. В миске шуршат ложка и мука, а в духовке румянится пирог. Потом вся семья собирается за столом, и дом становится особенно дружным.
</a:t>
            </a:r>
            <a:endParaRPr lang="en-US" sz="13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62168" y="4185750"/>
            <a:ext cx="367763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дети для своего дома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свои вещи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игрушки и книги лежат по местам, в комнате легче играть и отдыхать. Аккуратность помогает не терять нужное и бережёт любимые вещи.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накрыть на стол, принести салфетки или помочь собрать посуду. Даже небольшая помощь делает домашние дела быстрее и приятнее.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«спасибо», «пожалуйста» и «извини» создают в доме спокойную атмосферу. От таких слов у всех становится лучше настроение.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книгам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любят чистые руки, аккуратные страницы и место на полке. Если обращаться с ними осторожно, они дольше радуют и помогают учиться.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входит в память о доме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каждый день видит знакомое дерево и запоминает, как оно меняется по временам года. Это становится частью домашнего пейзажа и чувства уюта.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сад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играют, бегают и разговаривают с близкими. Сад, дорожка и цветы у калитки делают дом особенно узнаваемым и тёплым.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из окна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 крыше, пение птиц, яблоки в саду и вечерний свет запоминаются надолго. Такие картины потом помогают человеку мысленно возвращаться домой.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скучают по дому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Скучать по дому не стыдно и не грустно «просто так». Это значит, что связь с семьёй жива, а память помогает чувствовать поддержку даже далеко от дома.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уезжает, он вспоминает знакомые вещи: свою комнату, чашку на столе, любимый уголок и голоса родных. Эти мелочи напоминают о заботе и привычном тепле.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годом семья празднует новые дни рождения, успехи и маленькие победы. Так в доме копится радость, которую хочется помнить долго.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появляются новые игрушки, книги и фотографии. Они словно отмечают, как растёт семья и как у каждого прибавляется своих важных воспоминаний.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привычки, распорядок и любимые занятия. Но если в доме сохраняются добрые слова и взаимная помощь, он остаётся тёплым и спокойным.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вещи обновляются, самое ценное остаётся прежним: уважение, забота и чувство, что рядом свои люди. Именно это делает дом родным.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меняется со временем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в окне напоминает, что дома ждут и встречают с радостью. Такой свет будто говорит: «Возвращайся, здесь тебе рады».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ключи и знакомая комната хранят память о близких и важные моменты жизни. Они помогают человеку мысленно вернуться туда, где ему спокойно.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стол, хлеб и любимая чашка связаны с общими ужинами и разговором без спешки. Эти простые вещи легко вызывают чувство уюта.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напоминают об отчем доме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дела, которые берегут отчий дом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крепче, когда дети и взрослые помогают друг другу: убирают, берегут вещи, говорят спокойно и с уважением. Такие поступки делают жизнь семьи удобной и дружной.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общие дела и внимание к близким. Когда в доме есть забота, совместные праздники и тёплые слова, в нём хочется жить, учиться и радоваться каждый день.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 отчем доме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Отчий дом — это не просто место, а любовь, память и тепло семьи. Его берегут добрыми поступками, уважением и заботой, чтобы он всегда оставался родным в сердце.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2026-05-24T01:27:56Z</dcterms:created>
  <dcterms:modified xsi:type="dcterms:W3CDTF">2026-05-24T01:27:56Z</dcterms:modified>
</cp:coreProperties>
</file>