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Ф. Рылеев. «Смерть Ермака»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дума о подвиге, буре и трагической гибели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Кондратий Рылеев писал о героях истории, потому что видел в них пример мужества, долга и служения Родине. В начале 1820-х годов он создал цикл исторических дум, куда вошла и «Смерть Ермака».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декабрист и рассказчик о прошлом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думе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 опирается на реальные события прошлого, но не пересказывает их как учебник. Автор соединяет факты с личной оценкой и делает историю эмоционально значимой для читателя.
</a:t>
            </a:r>
            <a:endParaRPr lang="en-US" sz="1084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обычно стоит один сильный человек, чья жизнь связана с выбором и испытанием. Читатель следит не только за действием, но и за его внутренней драмой.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думы характерны торжественная интонация, краткие выразительные фразы и серьёзный тон. Благодаря этому текст звучит как рассказ о важном для всей страны событии.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тон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произведении важны не только события, но и переживания героев. Рылеев показывает, как страх, долг, смелость и сострадание раскрывают нравственный смысл поступков.
</a:t>
            </a:r>
            <a:endParaRPr lang="en-US" sz="1078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оценка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Тимофеевич известен как казачий атаман, связанный с походом в Сибирь в XVI веке. Его имя стало символом смелости и исторического подвига.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образ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Рылеева Ермак показан сильным и решительным. Он думает не только о себе, но и о своей дружине, поэтому его образ вызывает уважение и сочувствие.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думе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в истории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произведении Рылеева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думы по этапам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напряжение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Тихая, тревожная ночь сразу создаёт чувство опасности. Читатель понимает: беда уже близко, хотя она ещё не произошла.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краткие и резкие эпизоды, связанные с нападением. Темп повествования ускоряется, а тревога становится заметнее.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и гибель дружины звучат особенно остро. Здесь напряжение достигает вершины, потому что решается судьба героя и его товарищей.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Ермака описана коротко и трагично. После бурного действия остаётся тяжёлое впечатление, которое запоминается надолго.
</a:t>
            </a:r>
            <a:endParaRPr lang="en-US" sz="1366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думе важны не только события, но и то, как они переживаются героями.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произведения — личность Ермака, но рядом с ним постоянно ощущаются дружина, стихия и историческая обстановка.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думы К. Ф. Рылеева «Смерть Ермака»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обстановка сразу задаёт тревожное настроение. Темнота, ветер и туман делают сцену похожей на предчувствие беды, а не просто на описание природы.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 остаётся нейтральным фоном. Она как будто участвует в событиях, усиливая напряжение и заранее подсказывая читателю, что финал будет тяжёлым.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 в думе кажется живой силой. Шум воды, резкие движения воздуха и грозовые картины помогают почувствовать, как близко надвигается трагедия.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гроза и буря как часть сюжета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языковые средства помогают создать напряжение и передать отношение автора к герою.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на одно: сделать исторический сюжет эмоциональным, напряжённым и запоминающимся.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думы К. Ф. Рылеева «Смерть Ермака»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думе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как герой и как человек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в думе не только победитель, но и человек, который отвечает за своих товарищей. Его сила проявляется прежде всего в верности долгу.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смело, но не без внутреннего напряжения. Поэтому образ героя кажется живым: перед нами не легенда, а человек, переживающий тяжёлый момент.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Ермака в том, что храбрость не спасает его дружину. Это делает финал особенно горьким и заставляет сильнее почувствовать цену подвига.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напоминает романтический образ: он сильный, благородный и внутренне одинокий. Именно поэтому его судьба вызывает уважение и сочувствие.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меняется вместе с развитием сюжета и сменой картин природы и боя.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финал, тем сильнее трагизм; напряжение достигает пика в момент нападения и затем резко ослабевает.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думы К. Ф. Рылеева «Смерть Ермака»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по ходу думы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Иртыш в думе показан не просто рекой, а грозной силой, которая связывает ночь, бурю и гибель героев. Его тёмные воды подчёркивают чувство опасности и неотвратимости.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Ермак пытается спастись, река становится границей между жизнью и смертью. Так образ Иртыша помогает понять главную мысль: человек не всегда властен над судьбой.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Иртыш как символ судьбы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сюжета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611211" y="95643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611211" y="132476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Тимофеевич возглавляет поход в Сибирь и становится одной из самых известных фигур русской истории.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8651" y="1912245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1585 года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8651" y="2280575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исторической традиции, Ермак погибает в Иртыше; этот эпизод связан с его последним походом и опасной ночью.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11211" y="2872340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1820-х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611211" y="3240671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Рылеев создаёт думу, соединяя исторические факты, предания и собственное понимание подвига героя.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4900"/>
            <a:ext cx="4356600" cy="21334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традиция и текст думы К. Ф. Рылеева «Смерть Ермака»
</a:t>
            </a:r>
            <a:endParaRPr lang="en-US" sz="1023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исторический факт превращается в яркий поэтический образ.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Рылеев не пересказывает историю буквально: он делает её выразительнее, чтобы подчеркнуть героизм и трагическую цену свершений.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художественный образ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390" y="313759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57483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71883"/>
            <a:ext cx="324000" cy="25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главная мысль произведения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 показывает служение Родине как высокую ценность. Ермак действует не ради личной славы, а ради большого дела, связанного с историей страны.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подвиг связан с внутренней силой, смелостью и готовностью принять опасность. Именно поэтому Ермак вызывает уважение, а не только сочувствие.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 честь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думы состоит в том, что по-настоящему значимый герой остаётся в памяти людей. Его имя переживает смерть и становится частью истории.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отвечает за дружину и не думает только о себе. Его поступки подчёркивают чувство долга перед людьми, которые идут рядом с ним.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товарищам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действует контраст между мужеством героя и опасной обстановкой ночного боя.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трагическое впечатление, потому что героизм в думе не отделён от утраты и гибели.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эмоциональной структуры думы К. Ф. Рылеева «Смерть Ермака»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дума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Рылеев использует высокий, торжественный стиль, поэтому рассказ о событии звучит как важное историческое предание, а не как обычная бытовая история.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слов связано с опасностью, смертью и борьбой. Восклицания, обращения и инверсия делают речь выразительной и помогают почувствовать уважение автора к герою.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 резкие фразы передают тревогу боя, шум бури и внезапность беды. Благодаря этому текст читается быстро и напряжённо, без лишних подробностей.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Рылеева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текстом от истории к художественному смыслу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разбора думы на уроке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 помогает увидеть, что прошлое можно изучать не только по учебнику, но и через художественный образ. Историческое событие становится понятнее, если его показать через чувства человека, его выбор и последствия этого выбора.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оживает в литературе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заставляет задуматься, что смелый поступок может требовать большой жертвы. Такое чтение учит не восхищаться героизмом поверхностно, а видеть, какой трудной бывает дорога к значимому делу.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подвига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Ермака напоминает, что настоящий лидер отвечает не только за себя, но и за тех, кто рядом. Для школьника это важный пример: сила характера проявляется в заботе о других и в умении держать слово.
</a:t>
            </a:r>
            <a:endParaRPr lang="en-US" sz="997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и ответственность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для современного школьника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подвиг, память, трагедия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 Рылеева объединяет историю, сильные чувства и образ героя, который не боится опасности. Она напоминает: подвиг ценен тогда, когда человек остаётся верен долгу и памяти народа.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2026-05-22T13:07:50Z</dcterms:created>
  <dcterms:modified xsi:type="dcterms:W3CDTF">2026-05-22T13:07:50Z</dcterms:modified>
</cp:coreProperties>
</file>