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две буквы Н в суффиксах причастий и 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когда писать Н, а когда НН в похожих словах.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правило нужно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орфограмма учит отличать причастие от прилагательного. На вид слова часто похожи, но смысл, приставка, зависимое слово и исходный глагол подсказывают разное написание.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 — связь с действием, уже совершённым над предметом.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 по действию и часто имеет зависимые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по русскому языку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страдательных причастиях пишется НН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полных страдательных причастиях прошедшего времени обычно пишется НН: прочитанный, решённый, построенный, закрашенный.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НН сохраняется и тогда, когда при причастии есть зависимое слово: вовремя выполненное задание, тщательно проверенная тетрадь.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слова есть приставка, написание НН становится особенно вероятным: написанный, подкрашенный, загруженный, переписанный.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краткой форме страдательных причастий обычно пишется одна Н: задача решена, письмо прочитано, дом построен.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по звучанию, разные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жареный и поджаренный легко спутать, потому что они близки по форме. Но первое чаще обозначает постоянный признак, а второе — результат действия, поэтому и написание различается.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меняет картину
</a:t>
            </a:r>
            <a:pPr algn="l" indent="0" marL="0">
              <a:lnSpc>
                <a:spcPct val="100000"/>
              </a:lnSpc>
              <a:buNone/>
            </a:pPr>
            <a:r>
              <a:rPr lang="en-US" sz="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крашеный — покрашенный приставка подсказывает причастие. Там, где есть действие и результат, обычно появляется НН; там, где называют привычный признак предмета, остаётся одна Н.
</a:t>
            </a:r>
            <a:endParaRPr lang="en-US" sz="956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сушёный — высушенный показывает ту же логику: без приставки и без акцента на действии — одна Н, а при наличии действия и приставки — НН.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слов, которые легко перепутать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причастие от отглагольного прилагательного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значение слова, признаки действия и написание.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связано с действием, чаще пишется НН; если обозначает устойчивый признак, обычно пишется одна Н.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орфограммы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отглагольное прилагательное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действие, а 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Отглагольное прилагательное образовано от глагола, но обозначает не процесс, а постоянное качество предмета: жареный, варёный, кованый.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такие слова могут напоминать причастия, но в предложении они описывают предмет как готовый, привычный или устойчиво такой, каким его называют.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почувствовать значение слова, легко ошибиться в написании. Поэтому при проверке нужно смотреть не только на суффикс, но и на смысл.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нередко встречаются в устойчивых словосочетаниях: жареная картошка, варёное яйцо, кованая решётка, сушёные грибы.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 пишется в словах без приставки: жареный, варёный, кованый, тушёный. В них важен устойчивый признак предмета, а не действие.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зависимых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нет зависимого слова, слово чаще остаётся прилагательным: жареная картошка, варёные овощи, кованая решётка. Написание тогда обычно — одна 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называют качество или вид предмета. Мы воспринимаем их как обычное описание, а не как сообщение о выполненном действии.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причастию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появляется приставка или зависимое слово, форма чаще становится причастием: поджаренный хлеб, высушенные яблоки, покрашенная дверь.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отглагольных прилагательных пишется одна Н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 или НН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быстро определить написание в похожих словах.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-енн-, -ённ-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часто помогают узнать страдательное причастие: решённый, освещённый, завершённый. Но окончательное решение всегда зависит от смысла и признаков слова.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-анн-, -янн-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суффиксы тоже встречаются в причастиях: прочитанный, организованный, выученный. Они обычно связаны с действием, которое уже совершено над предметом.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-т-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суффикс -т- встречается в словах типа закрытый и построенный. По одному суффиксу нельзя судить о написании без проверки всей формы.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сопоставить слово с исходным глаголом: решить — решённый, прочитать — прочитанный, купить — купленный. Так легче увидеть, почему пишется НН.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которые часто встречаются в причастиях с НН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 зависимое слово как важные признаки НН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указывает на 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слова есть приставка, оно чаще связано с действием над предметом и в полной форме пишется с НН: подкрашенный, переписанный, загруженный, выученный.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смысл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обозначает не постоянное качество, а результат действия, обычно выбирают НН. Этот способ особенно полезен в словах, которые внешне похожи на прилагательные.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уточняет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помогает увидеть, что перед нами именно причастие: аккуратно написанное письмо, вовремя выполненное задание, вчерашняя прочитанная книга. Признак действия становится более явным.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009073"/>
            <a:ext cx="6060571" cy="19340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слов с одной Н и с НН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 разницу между постоянным признаком и признаком по действию.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похожих парах одна буква Н чаще связана с постоянным признаком, а НН — с действием, приставкой или результатом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правила орфографии о Н и НН в причастиях и прилагательных.
</a:t>
            </a:r>
            <a:endParaRPr lang="en-US" sz="9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слов встречаются чаще всего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признаки чаще всего помогают выбрать написание в упражнениях и словарных заданиях.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приставка и зависимое слово: именно они чаще всего переводят форму в разряд причастий с НН.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признаки, перечисленные в учебном материале по теме.
</a:t>
            </a:r>
            <a:endParaRPr lang="en-US" sz="9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полной форме страдательного причастия прошедшего времени обычно пишется НН: решённая задача, написанное письмо, построенный дом.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краткой форме таких причастий чаще остаётся одна Н: задача решена, письмо написано, дом построен.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отглагольных прилагательных краткая форма встречается редко, поэтому важно отличать краткое причастие от краткого прилагательного и смотреть на значение слова.
</a:t>
            </a:r>
            <a:endParaRPr lang="en-US" sz="1097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и полная форма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Слова-ловушки, в которых легко ошибиться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желанный, священный, нечаянный, невиданный, оловянный, стеклянный и деревянный написание не выводится только по общему школьному правилу. Их лучше учить как готовые орфограммы.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 обычные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легко принимают за причастия или прилагательные с привычным суффиксом, но правило здесь не срабатывает напрямую. Поэтому нужно проверять написание отдельно и внимательно.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карточка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выделять суффиксы цветом на карточках или в тетради: так проще запомнить, где пишется НН, а где орфограмма требует особого внимания.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бывают в заданиях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нередко встречаются в словарных и орфографических упражнениях. Если помнить их написание заранее, легче избежать типичных ошибок в контрольной работе.
</a:t>
            </a:r>
            <a:endParaRPr lang="en-US" sz="11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пошагово выбрать Н или НН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определении части речи, смысла слова и признаков причастия.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8155" y="1835776"/>
            <a:ext cx="5257047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и словарные написания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нужно запоминать отдельно: они не всегда подчиняются обычной модели с одной Н и НН.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похожем составе слова могут подчиняться разным правилам, поэтому в трудных случаях важно опираться на словарь и запоминание.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орфографические нормы и словарные написания для 7 класса.
</a:t>
            </a:r>
            <a:endParaRPr lang="en-US" sz="9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85442" y="2057985"/>
            <a:ext cx="445422" cy="5090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322" y="2057985"/>
            <a:ext cx="445422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49631" y="2624005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устойчивый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называет постоянное качество предмета, это чаще отглагольное прилагательное: жареная рыба, варёный картофель, кованая решётка. Значение помогает выбрать написание.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84511" y="2624005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передать как «предмет, который что-то сделал или с которым что-то сделали», перед нами чаще причастие: написанный текст, выученный стих, решённая задача.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постоянный признак от действия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Решённая задача, прочитанная книга и написанное письмо — это примеры причастий. В них есть признак действия, поэтому в полной форме пишется НН.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одной 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Жареная рыба, кованые ворота и варёный картофель обозначают устойчивый признак предмета. Здесь действие не ощущается как главное значение слова.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внешнего сходства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быть похожи по звучанию, но относиться к разным частям речи. Поэтому важно не угадывать написание, а проверять грамматические признаки.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Тренируемся на парах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пары поджаренный — жареный, выкованный — кованый, написанный — писаный, легче запомнить, когда нужна одна Н, а когда две.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закрепления правила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правило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причастиях прошедшего времени чаще пишется НН, а в отглагольных прилагательных — одна Н. Сначала определяй часть речи, затем проверяй приставку, зависимое слово и значение слова.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2026-05-28T15:06:58Z</dcterms:created>
  <dcterms:modified xsi:type="dcterms:W3CDTF">2026-05-28T15:06:58Z</dcterms:modified>
</cp:coreProperties>
</file>