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и обострение противоречий: основные темы для 8 класса
</a:t>
            </a:r>
            <a:endParaRPr lang="en-US" sz="311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конфликтов, международных организаций и роли молодёжи в глобальном мире.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международные отношения важны сегодня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объединяют страны в сотрудничестве и развитии. В XXI веке ключевые причины конфликтов — ресурсы, экономика, безопасность и политика, что ведёт к созданию новых союзов и усилению дипломатии.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международных противоречий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экономическое развитие вызывает напряжённость между странами, стимулируя борьбу за лидерство и влияние в мире.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природные ресурсы, такие как нефть, газ и вода, усиливает конфликты и вызывает территориальные споры.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исторические споры и стремление к технологическому превосходству усугубляют международную напряжённость.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религиозные различия углубляют недоверие и порой приводят к столкновениям на международной арене.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последствия вооружённых конфликтов XXI века
</a:t>
            </a:r>
            <a:endParaRPr lang="en-US" sz="2394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Сирии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2011 года Сирия погружена в кровопролитный конфликт, который привёл к разрушениям и массовой гибели мирных жителей, вызвав масштабный поток беженцев в соседние страны.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Йемене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Йемен переживает вооружённые столкновения между различными группами, что стало причиной гуманитарного кризиса и значительных разрушений.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 Украине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на востоке Украины длится конфликт, который в 2022 году перерос в полномасштабные военные действия, затронувшие миллионы людей и мировую 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международных конфликтов (2010–2023)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2010-х ежегодно наблюдается устойчивый рост числа конфликтов, особенно после 2014 года.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конфликтов указывает на увеличение международной напряжённости и необходимость поиска эффективных решений.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Uppsala Conflict Data Program (UCDP), 2024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урегулирования международных споров
</a:t>
            </a:r>
            <a:endParaRPr lang="en-US" sz="2619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обсуждают спорные вопросы напрямую, стремясь найти компромиссное решение без применения силы.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 помогает конфликтующим сторонам достичь взаимопонимания или принимает решение в споре.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Посредничество и арбитраж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Ограничительные меры вводятся для давления на нарушителей международных норм без военных действий.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силы направляются в зоны конфликтов для поддержания порядка и предотвращения эскалации.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миссии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оборонных расходов разных стран мира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Оборонные бюджеты НАТО значительно превосходят расходы отдельных стран, усиливая военную мощь альянса.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 в расходах отражает стратегические приоритеты и военно-политическое влияние на глобальной арене.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Stockholm International Peace Research Institute (SIPRI), 2024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Поляризация мира и экономические войны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возглавляемые США и ЕС формируют блок, который противопоставляется странам БРИКС, объединённым интересами в мировой политике.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экономические столкновения способствуют усилению политического противостояния и создают новые вызовы для глобальной стабильности.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2018 года увеличилось введение тарифов и торговых ограничений, особенно между США и Китаем, что обостряет экономическую конкуренцию.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«Арабская весна»: региональный кризис и его последствия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протестов в Тунисе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2010 года в Тунисе привели к смене власти и стали катализатором волнений в соседних странах региона.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Сирии и Египте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демонстрации и смена правительств вызвали длительные конфликты и вызовы для региональной стабильности.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Ливии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2011 года вызвала гражданскую войну, которая продолжается и сегодня, осложняя безопасность Северной Африки.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противоречий между ведущими государствами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США и Китай имеют различные взгляды на глобальную безопасность, что выражается в экономических санкциях и дипломатическом соперничестве.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Взаимные торговые ограничения и демонстрации военной силы усиливают напряжённость и влияют на международную обстановку.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 урегулировании конфликтов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создана в 1945 году для сохранения мира и безопасности в мире. Она объединяет почти все страны, способствуя диалогу и совместным действиям для предотвращения конфликтов.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(ООН)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— военный альянс с 1949 года, цель которого — коллективная защита Европы и Северной Америки. ШОС объединяет восемь евразийских стран, укрепляя сотрудничество в безопасности и развитии региона.
</a:t>
            </a:r>
            <a:endParaRPr lang="en-US" sz="1166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 Шанхайская организация сотрудничества (ШОС)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поддержание международного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организует миротворческие миссии, которые помогают стабилизировать конфликтные зоны и обеспечивают защиту гражданского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стремление, разногласия между постоянными членами Совбеза иногда затрудняют принятие эффективных мер, что снижает оперативность организации.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принимает важные решения по санкциям и мерам давления на страны, участвующие в международных конфликтах.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международных противоречий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санкций ведёт к ограничению внешней торговли, снижению инвестиций и ухудшению экономической ситуации в странах-целей.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экономические последствия могут затрагивать и нейтральные государства через глобальные цепочки поставок и инвестиционные потоки.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санкции страны часто вводят контрмеры, ограничивая импорт и экспорт, что дополнительно осложняет торговые отношения.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против России с 2014 года затронули валютный курс и уровень жизни населения, вызвав ряд экономических трудностей.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кризисы: беженцы и их судьбы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вызывают массовые перемещения населения; в 2022 году количество беженцев превысило 89 миллионов человек по всему миру.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сталкиваются с проблемами адаптации, нехваткой жилья и медицинской помощи, а также ограниченным доступом к образовательным ресурсам в принимающих странах.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ведущих стран мира, 2023
</a:t>
            </a:r>
            <a:endParaRPr lang="en-US" sz="295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бюджеты показывают распределение ресурсов на защиту, при этом США доминируют по расходам, потратив значительно больше остальных стран.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тратят на оборону больше, чем Китай, Россия и Индия вместе взятые, что отражает их глобальные военные амбиции.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SIPRI, 2024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урегулирования международного конфликта
</a:t>
            </a:r>
            <a:endParaRPr lang="en-US" sz="255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шаги, применяемые ООН и региональными организациями для мирного разрешения споров.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молодёжи в международных отношениях
</a:t>
            </a:r>
            <a:endParaRPr lang="en-US" sz="265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обмены и культурный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участвуют в программах обмена, знакомясь с традициями и ценностями других стран. Это способствует развитию взаимопонимания и уважения культур.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благотворительные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программы ЮНИСЕФ и других организаций школьники привлекаются к помощи пострадавшим от конфликтов, что формирует чувство ответственности и взаимопомощи.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Симуляции и моделирование ООН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Организации Объединённых Наций позволяют молодёжи практиковать дипломатические навыки и учиться мирному разрешению споров в формате интерактивных игр.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642325"/>
            <a:ext cx="45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мировую арену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социальные сети обеспечивают мгновенный обмен новостями и аналитикой, помогая мировому сообществу своевременно реагировать на события.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передача информации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дипломатам проводить переговоры и консультации дистанционно, ускоряя процесс принятия решений.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дипломатия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становятся инструментом политического давления и вмешательства, требуя новых подходов к защите национальной безопасности.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и кибератаки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международных отношений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глобальные вызовы, такие как изменение климата и миграция, требуют совместных усилий и укрепления международного сотрудничества.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дипломатия и образование, способствующие диалогу и предотвращению конфликтов между странами.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возрастёт значение цифровых технологий и инноваций для эффективного взаимодействия на мировой арене и решения общих проблем.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движение к мирному будущему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мир возможен через диалог, сотрудничество и уважение интересов всех стран. Образование и активная позиция молодёжи являются ключом к преодолению конфликтов и созданию безопасного мира.
</a:t>
            </a:r>
            <a:endParaRPr lang="en-US" sz="15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2026-05-10T23:40:33Z</dcterms:created>
  <dcterms:modified xsi:type="dcterms:W3CDTF">2026-05-10T23:40:33Z</dcterms:modified>
</cp:coreProperties>
</file>