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Урал: природа, ресурсы, люди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руды, города и культуры Урала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Урал: территория на стыке двух частей света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 — это не только горы, но и целый мир на стыке Европы и Азии. Здесь природные богатства, труд людей и история тесно связаны между собой.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Урал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полоса гор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протянулся с севера на юг более чем на 2000 километров. Такая вытянутая форма делает его природные условия очень разными.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равнинами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лежит между Восточно-Европейской и Западно-Сибирской равнинами. Уральские горы выступают заметным рубежом между этими крупными территориями.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частей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Линию Урала часто используют как условную границу Европы и Азии. В действительности это не стена, а природная область перехода.
</a:t>
            </a:r>
            <a:endParaRPr lang="en-US" sz="991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Урала входят разные природные и хозяйственные районы. Поэтому здесь соседствуют горные, лесные, степные и промышленно освоенные территории.
</a:t>
            </a:r>
            <a:endParaRPr lang="en-US" sz="9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образовались Уральские горы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столкновение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миллионов лет назад на этом месте сталкивались и сминались участки земной коры. Так начали подниматься древние Уральские горы.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разрушение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горы долго разрушались под действием ветра, воды и льда. Поэтому их современные вершины уже не такие высокие.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недр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Размывание и выветривание постепенно оголили глубокие слои пород. Именно они содержат многие полезные ископаемые и камни.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Урал выглядит как сильно изменённая временем горная система. Его рельеф — это результат очень долгой геологической истории.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природные зоны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части больше лесов, предгорий и удобных для жизни долин. Этот район сочетает горные формы рельефа и густую тайгу.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Урал мягче по очертаниям: здесь встречаются степи, широкие равнины и невысокие возвышенности. Природа становится теплее и суше.
</a:t>
            </a:r>
            <a:endParaRPr lang="en-US" sz="1046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Урала преобладают каменистые хребты, холодные ветры и тундровые участки. Рельеф здесь более суровый, а природные условия заметно жестче.
</a:t>
            </a:r>
            <a:endParaRPr lang="en-US" sz="10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Урала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Урала помогали людям жить, путешествовать и строить заводы. Они соединяли природные районы и давали воду для хозяйства.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были важны как пути и источник энергии, а озёра сохраняют природную красоту региона.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Урала; общегеографические сведения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 двух сторон гор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хребет задерживает влажный воздух, поэтому погода по разные стороны Урала заметно отличается.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склоны обычно влажнее, а к югу становится теплее и суше. Север остаётся самым холодным и снежным.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физико-географическим особенностям Урала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Урала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140529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Кедровая тайга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особенно ценен как порода, связанная с богатой и устойчивой тайгой. Он встречается не везде, но является характерным для части Урала.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825702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растут редкие виды, приспособленные к каменистым склонам и короткому лету. Многие из них нуждаются в охране.
</a:t>
            </a:r>
            <a:endParaRPr lang="en-US" sz="1128" dirty="0"/>
          </a:p>
        </p:txBody>
      </p:sp>
      <p:sp>
        <p:nvSpPr>
          <p:cNvPr id="13" name="Text 4"/>
          <p:cNvSpPr txBox="1"/>
          <p:nvPr/>
        </p:nvSpPr>
        <p:spPr>
          <a:xfrm>
            <a:off x="5510881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звери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Лось, бурый медведь, рысь и соболь — типичные жители уральских лесов. Они находят пищу и укрытие в больших таёжных массивах.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7196053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северные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Глухарь и северный олень особенно характерны для холодных природных зон Урала. Их жизнь зависит от сохранности лесов, болот и тундровых участков.
</a:t>
            </a:r>
            <a:endParaRPr lang="en-US" sz="1033" dirty="0"/>
          </a:p>
        </p:txBody>
      </p:sp>
      <p:sp>
        <p:nvSpPr>
          <p:cNvPr id="15" name="Text 6"/>
          <p:cNvSpPr txBox="1"/>
          <p:nvPr/>
        </p:nvSpPr>
        <p:spPr>
          <a:xfrm>
            <a:off x="455350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уральских лесах широко распространены ель, сосна, берёза и лиственница. Эти деревья хорошо выдерживают холодные зимы и образуют основу таёжных лесов.
</a:t>
            </a:r>
            <a:endParaRPr lang="en-US" sz="10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68391"/>
            <a:ext cx="357600" cy="31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34382"/>
            <a:ext cx="357600" cy="3178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00373"/>
            <a:ext cx="357600" cy="3178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46482"/>
            <a:ext cx="357600" cy="357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Кладовая недр Урала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 стала основой металлургии Урала. Именно её крупные запасы позволили строить заводы и выпускать прочный металл.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и никель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Медь, никель и хромиты нужны для сплавов и технических изделий. Эти ресурсы сделали регион важным центром цветной металлургии.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Бокситы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Бокситы служат сырьём для получения алюминия. Они особенно важны для современной промышленности, где нужен лёгкий и прочный металл.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Драгоценные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Золото, платина и драгоценные камни связаны не только с добычей, но и с ювелирным делом. Урал известен такими находками давно.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8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ископаемые
</a:t>
            </a:r>
            <a:pPr algn="l" indent="0" marL="0">
              <a:lnSpc>
                <a:spcPct val="115000"/>
              </a:lnSpc>
              <a:buNone/>
            </a:pPr>
            <a:r>
              <a:rPr lang="en-US" sz="234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Асбест, уголь и другие полезные ископаемые дополнили промышленную базу региона. Они использовались в строительстве, энергетике и разных производствах.
</a:t>
            </a:r>
            <a:endParaRPr lang="en-US" sz="7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руды к металлу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сырья от месторождения до готовой продукции.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2000 километров гор и предгорий связаны с освоением региона: здесь быстрее всего возникали рудники, заводы и посёлки, потому что рядом были ресурсы и вода.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 км
</a:t>
            </a:r>
            <a:endParaRPr lang="en-US" sz="6863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тянется с севера на юг и соединяет разные природные зоны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протяжённость Уральских гор составляет около 2000 км.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Урал стал промышленным районом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рано стал одним из главных районов металлургии в России: здесь добывали руду, строили плавильные печи и выпускали железо для хозяйства, армии и строительства.
</a:t>
            </a:r>
            <a:endParaRPr lang="en-US" sz="1107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рек, лесов и месторождений помогала быстро развивать заводы. В XVIII–XIX веках вокруг предприятий росли рабочие слободы, а затем крупные города и транспортные узлы.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Урала изменила жизнь региона: появились мастеровые династии, торговля, дороги и новые профессии. Именно труд людей сделал горный край экономически значимым для страны.
</a:t>
            </a:r>
            <a:endParaRPr lang="en-US" sz="10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их особенности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Урала отличаются не только размером, но и своей специализацией. Это помогает увидеть, как природные условия и история по-разному повлияли на их развитие.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Урала развивались по-разному, но почти каждый из них связан с промышленностью, реками или важными путями сообщения.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о крупных городах Урала.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традиции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народов важны родной язык и семейные обычаи. Через праздники, песни, сказки и кухню сохраняется память о прошлом и уважение к предкам.
</a:t>
            </a:r>
            <a:endParaRPr lang="en-US" sz="1163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смешение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уральских городах и сёлах можно увидеть разные культурные влияния в одежде, орнаментах и ремёслах. Это делает регион особенно разнообразным и узнаваемым.
</a:t>
            </a:r>
            <a:endParaRPr lang="en-US" sz="1204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соседство учит жить в мире и интересоваться чужой культурой. Урал показывает, что разные народы могут вместе развивать один регион и сохранять своё своеобразие.
</a:t>
            </a:r>
            <a:endParaRPr lang="en-US" sz="1164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издавна был местом соседства разных народов. Русские, башкиры, татары, удмурты и другие группы приносили сюда свои традиции, занятия и формы хозяйства.
</a:t>
            </a:r>
            <a:endParaRPr lang="en-US" sz="11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которые рассказывает Урал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Сказы о горах и мастерах
</a:t>
            </a:r>
            <a:pPr algn="l" indent="0" marL="0">
              <a:lnSpc>
                <a:spcPct val="115000"/>
              </a:lnSpc>
              <a:buNone/>
            </a:pPr>
            <a:r>
              <a:rPr lang="en-US" sz="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сказы часто превращают обычные камни и рудники в сказочный мир. В них горы хранят тайны, а мастера умеют видеть красоту в минералах и металле. Эти истории сделали природу края частью народной памяти.
</a:t>
            </a:r>
            <a:endParaRPr lang="en-US" sz="947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из камня и металла
</a:t>
            </a:r>
            <a:pPr algn="l" indent="0" marL="0">
              <a:lnSpc>
                <a:spcPct val="115000"/>
              </a:lnSpc>
              <a:buNone/>
            </a:pPr>
            <a:r>
              <a:rPr lang="en-US" sz="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Камнерезы и умельцы по металлу создавали шкатулки, украшения, фигурки и декоративные детали для домов. В их работах особенно заметны точность, терпение и любовь к природным узорам Урала.
</a:t>
            </a:r>
            <a:endParaRPr lang="en-US" sz="9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уменьшить экологический вред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понимать источники загрязнения: предприятия, транспорт, шахты и отвалы влияют на воздух, воду и почвы. Без контроля страдают здоровье людей и состояние природных территорий.
</a:t>
            </a:r>
            <a:endParaRPr lang="en-US" sz="925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помогают технические меры: очистные сооружения, фильтры, безопасное обращение с отходами и восстановление земель после добычи. Такие решения уменьшают ущерб и делают производство аккуратнее.
</a:t>
            </a:r>
            <a:endParaRPr lang="en-US" sz="916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важно возвращать леса и беречь редкие виды. Посадка деревьев, охрана рек и ограничение вырубки помогают сохранить природный баланс и снизить последствия промышленной нагрузки.
</a:t>
            </a:r>
            <a:endParaRPr lang="en-US" sz="950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даёт и участие жителей: раздельный сбор отходов, экономия воды и бережное поведение в лесу. Когда люди действуют вместе, экология улучшается заметнее и быстрее.
</a:t>
            </a:r>
            <a:endParaRPr lang="en-US" sz="10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охраняемая территория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природного участка к статусу охраняемой территории и мерам защиты.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43958"/>
            <a:ext cx="397500" cy="353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6376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1177" y="1808825"/>
            <a:ext cx="3706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стороны современного Урала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Урале по-прежнему сильны металлургия и машиностроение. Заводы выпускают продукцию для строительства, транспорта и энергетики, а опыт промышленности остаётся важной частью экономики региона.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остаётся центром науки и подготовки специалистов. Университеты, исследовательские организации и технопарки помогают развивать новые технологии и поддерживать современные производства.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Урал проходят важные дороги, железные магистрали и логистические маршруты. Это связывает города, предприятия и соседние территории, делая регион удобным для перевозок.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озёра, заповедники и старые заводские города привлекают туристов. Люди приезжают сюда, чтобы увидеть природу, промышленное наследие и места, связанные с уральской историей.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об Урале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двух частей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часто называют географической границей между Европой и Азией. Это не строгая линия на местности, а условное деление, которое принято в географии и на картах.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континента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точках установлены памятные знаки, где можно встать одной ногой в Европе, а другой — в Азии. Такие места особенно любят туристы и школьные экскурсии.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знаменит не только горами, но и редкими минералами. Здесь находят камни, которые ценятся и как природное богатство, и как материал для украшений и поделок.
</a:t>
            </a:r>
            <a:endParaRPr lang="en-US" sz="991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Сказы и легенды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Урала часто встречается в сказах о мастерах, подземных сокровищах и сильных людях труда. Эти истории помогают лучше понять характер региона и его жителей.
</a:t>
            </a:r>
            <a:endParaRPr lang="en-US" sz="9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соединяет природу, труд и традиции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важен сразу по нескольким причинам: он соединяет Европу и Азию, даёт стране богатые ресурсы и хранит разные культуры. Именно поэтому его природа и история заслуживают бережного отношения.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2026-07-27T01:08:00Z</dcterms:created>
  <dcterms:modified xsi:type="dcterms:W3CDTF">2026-07-27T01:08:00Z</dcterms:modified>
</cp:coreProperties>
</file>