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структура и функции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носители генетической информации, формирующие основу жизни.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хромосом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«хромосома» введён Вальтером Флеммингом в 1882 году. Эти структуры стали ключом к пониманию наследственности и клеточного деления в генетике и биологии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организация хромосомы
</a:t>
            </a:r>
            <a:endParaRPr lang="en-US" sz="335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молекула ДНК и её упаковка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хромосомы служит одна длинная молекула ДНК. Она плотно свернута с помощью специальных белков, обеспечивая компактность и устойчивость генетического материала.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и центромера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Хромосома состоит из двух идентичных сестринских хроматид, соединённых центромерой, которая обеспечивает правильное разделение при клеточном делении.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 и их защита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 — концевые участки хромосом, защищающие ДНК от деградации и играющие роль в клеточном старении и делении.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Гистоны, нуклеосомы и упаковка ДНК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Высокоуровневая упаковка и её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Нуклеосомы служат основной единицей упаковки, позволяя эффективно регулировать доступ к генам и защищать их от повреждений.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гистонов в структуре 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Гистоны — маленькие белки, образующие основу для наматывания ДНК. Они упаковывают ДНК в компактные структуры, обеспечивая её организацию внутри ядра.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308" y="1584025"/>
            <a:ext cx="4121984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элементы хромосомы и их функции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хромосомы выполняет уникальную роль в поддержании её целостности и передачи информации.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структура обеспечивает стабильность и точность наследования генетической информации.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молекулярной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центромер и теломер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 обеспечивает правильное прикрепление хроматид к микротрубочкам веретена и их точное разделение во время деления клетки.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 предотвращают потерю генетической информации при каждом цикле деления, играя ключевую роль в защите ДНК от укорачивания.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функций теломер связано с клеточным старением и ограничением количества делений, влияя на жизненный цикл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гомологичных хромосом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образуют пары с одинаковой структурой и расположением генов, полученные от матери и отца.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содержат локусы для одних и тех же признаков, но аллели в них могут различаться, обеспечивая генетическую вариативность.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мейоза происходит кроссинговер — обмен участками между гомологичными хромосомами, что повышает разнообразие наследственных комбинаций.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перекомбинация способствует адаптации и появлению новых генотипов в популяциях.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центромере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классифицируют по положению центромеры: метацентрические имеют центральную центромеру, субметацентрические — смещённую, акроцентрические — близко к концу, телоцентрические — у края.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хромосом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Преобладающие формы 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доминируют метацентрические и субметацентрические, обеспечивающие оптимальную организацию и стабильность генома.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варьируется среди организмов, отражая разнообразие эволюционных путей и геномных структур.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цитогенетике,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хромосом у разных видов
</a:t>
            </a:r>
            <a:endParaRPr lang="en-US" sz="303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хромосомный набор связан с биологической сложностью и видообразованием.
</a:t>
            </a:r>
            <a:endParaRPr lang="en-US" sz="12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3544" y="15339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Аутосомы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22 пар у человека, несут гены, отвечающие за большинство физических и биологических признаков организма.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SRY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 на Y-хромосоме, запускат формирование мужских репродуктивных органов и мужских характеристик.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 пол особи: XX у женщин и XY у мужчин, содержат гены, влияющие на развитие половых признаков.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Аутосомы и половые хромосомы: ключевые отличия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Диплоидный и гаплоидный наборы хромосом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набор из 23 хромосом характерен для половых клеток — сперматозоидов и яйцеклеток, что обеспечивает половое размножение.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объединение гаплоидных наборов, восстановление диплоидного комплекта, поддерживающего уникальность и стабильность вида.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диплоидный набор из 46 хромосом (23 пары), обеспечивающий стабильность генетической информации при размножении делением.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мутации включают делеции, дупликации, инверсии и транслокации, влияющие на целостность и функцию хромосомного материала.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мутации связаны с изменением числа хромосом, включая анеуплоидию и полиплоидию, что несёт значительные биологические последствия.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и их последствия
</a:t>
            </a:r>
            <a:endParaRPr lang="en-US" sz="3257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обусловлен трисомией 21-й хромосомы, проявляющейся в умственной отсталости и специфических физических признаках.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примеры — синдромы Клайнфельтера (XXY) и Шерешевского-Тернера (XO), влияющие на половое развитие и физические особенности.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Кариотип: значение и применение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отражает полный набор хромосом, их количество, размер и форму, что позволяет оценить генетическое состояние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в диагностике наследственных заболеваний, выявляя аномалии, такие как трисомии или структурные перестройки хромосом.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определения пола и проведения пренатальной диагностики, что способствует раннему выявлению патологий у плода.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характеризуются уникальными изменениями в структуре хромосом, что способствует увеличению биологического разнообразия и эволюционной адаптации.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различных видов имеют уникальные хромосомные перестройки, отражающие процесс видообразования и адаптации.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генетика,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применения хромосомных исследований
</a:t>
            </a:r>
            <a:endParaRPr lang="en-US" sz="2347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и генетическое консультирование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анализа хромосом позволяют выявлять наследственные заболевания ещё на ранних стадиях беременности, уменьшая риски и поддерживая здоровье будущих поколений.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селекция растений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карты и хромосомные исследования ускоряют создание сортов с устойчивостью к болезням и неблагоприятным условиям климата, повышая урожайность.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медицина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хромосом помогают в разработке генной терапии и создании генетически модифицированных организмов, расширяя возможности лечения и производства биопродуктов.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локусы: что это и примеры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локусы — фиксированные позиции на хромосомах, где расположены конкретные гены, определяющие наследуемые признаки и функции.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b-глобиновый локус на 11-й хромосоме контролирует синтез гемоглобина, жизненно важного белка крови.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локусах могут привести к наследственным заболеваниям, таким как серповидно-клеточная анемия и талассемия.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у эукариот и прокариот: отличия
</a:t>
            </a:r>
            <a:endParaRPr lang="en-US" sz="297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эукариот хромосомы линейные, находятся в ядре, имеют сложную упаковку и множество белков-гистонов, обеспечивая регуляцию генов и защиту ДНК.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обладают одной кольцевой молекулой ДНК в нуклеоиде, лишённой гистонов, что отражает их простую клеточную структуру и функциональность.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роль хромосом в процессах деления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митоза и распределение хромосом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хромосом в мейозе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мейоза и генетическое разнообразие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хромосом в биологии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хромосом раскрывает фундамент наследственности, способствует развитию медицинской диагностики и биотехнологий, расширяя возможности борьбы с генетическими заболеваниями и понимания эволюционных процессов.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2026-05-10T07:10:22Z</dcterms:created>
  <dcterms:modified xsi:type="dcterms:W3CDTF">2026-05-10T07:10:22Z</dcterms:modified>
</cp:coreProperties>
</file>