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Почка: значение и ключевые темы урока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важный орган, регулирующий состав и объем жидкости в организме.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организме человека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входят в мочевыделительную систему и фильтруют до 1500 литров крови ежедневно. Они поддерживают кислотно-щелочной баланс и обеспечивают стабильность внутренней среды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почек в организме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находятся в поясничной области по обе стороны позвоночника, чаще на уровне 12-го грудного и 2–3-го поясничных позвонков. Левая почка обычно располагается выше правой из-за места печени.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людей есть две почки, однако встречаются врождённые аномалии, связанные с количеством и расположением этих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основные размеры почки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цвет почки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напоминает по форме фасоль с длиной 10–12 см, шириной 5–6 см и толщиной 3–4 см. Её поверхность гладкая, а цвет красновато-коричневый, что связано с богатым кровоснабжением.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и масса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почка покрыта плотной соединительнотканной капсулой, которая защищает её от повреждений и инфекций. Масса почки взрослого человека составляет около 120–150 граммов.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 снаружи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покрыта фиброзной капсулой, непосредственно прилегающей к ткани и обеспечивающей её защиту от травм.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капсула окружает орган, смягчая внешние механические воздействия и удерживая почку на месте.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фасция соединяет почку с окружающими тканями, закрепляя её в поясничной области.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почки и их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почки находятся на медиальном крае и служат проходным пунктом для почечной артерии, приносящей кровь к органу.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ворота проходят лимфатические сосуды и нервы, отвечающие за питание и иннервацию почки.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вена уходит от почки через ворота, обеспечивая отток очищенной крови обратно в кровеносное русло.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 начинается в области ворот и отводит мочу из почки в мочевой пузырь.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почки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наружный слой толщиной около 4 мм, в котором расположены почечные тельца и начальные отделы канальцев. Здесь происходит первичная фильтрация крови.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состоит из 8–18 пирамид, между которыми расположены почечные столбы. Мозговое вещество концентрирует и проводит мочу.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Почечные пирамиды и их функции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пирамид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мозгового вещества направлены основанием к поверхности почки, а вершинами к лоханке. Это способствует эффективному оттоку мочи.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мочи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обеспечивают передачу мочи от нефронов к чашечно-лоханочной системе, гарантируя непрерывность процесса выведения.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Почечные сосочки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пирамид образуют сосочки, через которые моча выводится в малые чашечки, инициируя дальнейшее её движение по системе.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почках имеется от восьми до двенадцати малых чашечек, которые соединяются в большие чашечки и формируют лоханку. Мочеточник протягивается от лоханки к мочевому пузырю.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мелких почечных чашечек в одной почке обеспечивают сбор мочи перед её поступлением в мочеточник.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— структурно-функциональная единица почки
</a:t>
            </a:r>
            <a:endParaRPr lang="en-US" sz="3076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почка содержит около миллиона нефронов, где происходит фильтрация крови и начальные этапы образования мочи.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состоит из почечного тельца и сложной системы канальцев, через которые проходит фильтрат, подвергаясь обработке и реабсорбции.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образования мочи: этапы
</a:t>
            </a:r>
            <a:endParaRPr lang="en-US" sz="255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для средней школы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Почечный клубочек и капсула Шумлянского—Боумена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Почечный клубочек состоит из сети из 30–50 капилляров, через которые происходит первичная фильтрация плазмы крови.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формируется около 170 литров первичной мочи, что свидетельствует о высокой фильтрационной активности почек.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Шумлянского—Боумена — двухслойная структура, окружающая клубочек и собирающая фильтрат для дальнейшей обработки.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Почечные канальцы: последовательность и функции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Проксимальный каналец отвечает за интенсивное обратное всасывание воды, глюкозы, аминокислот и ионов из первичной мочи.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Собирающие трубочки завершают формирование мочи и направляют её в малые почечные чашечки для дальнейшего вывода.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Дистальный каналец регулирует кислотно-щелочной баланс и удаляет остаточные токсины из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Генле создаёт концентрационный градиент, обеспечивая концентрацию мочи и экономию воды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жидкости: сравнение объёмов крови и мочи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позволяет вернуть большую часть воды и веществ обратно в кровь, поддерживая внутреннее равновесие организма.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эффективно фильтруют и восстанавливают жидкость, снижая риск обезвоживания и нарушений обмена веществ.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физиологии почек,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54" y="1175216"/>
            <a:ext cx="610719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коркового и мозгового вещества почки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функций коркового и мозгового вещества почки, их роли в фильтрации и концентрации мочи.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слоёв обеспечивает эффективное очищение и поддержание водно-солевого баланса.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водно-солевого баланса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контролируют количество жидкости и баланс основных электролитов, таких как натрий, калий, кальций и хлорид.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с нервной системой почки поддерживают гомеостаз, обеспечивая стабильность внутренней среды тела.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 повышает обратное всасывание воды в почечных канальцах, уменьшая её вывод из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почек в регуляции артериального давления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выделяют ренин — фермент, запускающий систему ренин-ангиотензин, влияющую на давление крови.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регулирует уровень натрия, влияя на удержание воды и поддержание давления.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Ангиотензин II вызывает сужение сосудов, что увеличивает артериальное давление и сохраняет объём жидкости.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Дисфункция этой системы может провоцировать гипертонию либо пониженное давление, требуя медицинского контроля.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для здоровья подростка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продукты обмена, предотвращая накопление токсинов и поддерживая общее здоровье.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почечная функция помогает избежать отёков, снижает усталость и предотвращает головные боли у подростков.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 и активность способствуют нормальной работе почек и укрепляют выделительную систему.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 почек у подростков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заболевания включают пиелонефрит — инфекционное воспаление почек, гломерулонефрит — иммунное повреждение клубочков и мочекаменную болезнь с формированием камней.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— боли в пояснице, изменения в моче, высокая температура и отёки лица или ног; своевременная диагностика и профилактика критически важны.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почках в повседневной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почек помогает беречь здоровье, предупреждать болезни и формировать осознанное отношение к образу жизни с молодого возраста.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2026-05-09T11:09:48Z</dcterms:created>
  <dcterms:modified xsi:type="dcterms:W3CDTF">2026-05-09T11:09:48Z</dcterms:modified>
</cp:coreProperties>
</file>