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системе географических связей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Евразии на стыке Европы и Азии.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 пространство страны влияет на хозяйство, транспорт, население и связи с другими государствами. Для России особенно важны огромная территория, протяжённость, природные зоны и ресурсы, которые делают её частью Европы и Азии одновременно.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географическое положение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положение: соседи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границы с четырнадцатью государствами, от Норвегии и Финляндии до Китая, Монголии и КНДР. Такое соседство охватывает и европейское, и азиатское направление внешних связей.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проходят с США и Японией, что усиливает значение тихоокеанского и арктического направлений. Через море Россия связана с важными маршрутами международного обмена и перевозок.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Европе и Азии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одновременно участвует в европейских, азиатских и арктических отношениях. Это делает её важным звеном между крупными регионами мира и повышает значение дипломатии и сотрудничества.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разным странам влияет на торговлю, транспорт, безопасность и культурные контакты. Чем больше соседей и выходов к морям, тем шире возможности для взаимодействия.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на карте мира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составляет около 17,1 млн км², поэтому она занимает первое место в мире по размеру территории. На карте мира это особенно заметно по её широтному и меридиональному размаху.
</a:t>
            </a:r>
            <a:endParaRPr lang="en-US" sz="1239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страны находится в Северном полушарии и в северной части Евразии. Это определяет суровость климата на значительной территории и разнообразие природных условий.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вытянута с запада на восток, поэтому в разных её частях время, климат и природные ландшафты заметно отличаются. Такое пространство трудно связать и освоить равномерно.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страны выходит к крупным морям и океанам, а рядом расположены многие государства Европы и Азии. Поэтому карта России всегда показывает не только границы, но и её связи с окружающим миром.
</a:t>
            </a:r>
            <a:endParaRPr lang="en-US" sz="12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Европой и Азией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страны сосредоточивает основное население и крупные центры управления, а азиатская — огромные природные пространства и многие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Россия соединяет разные типы пространств, поэтому её развитие зависит и от освоения территории, и от связей между частями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 географии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Геоэкономическое положение: ресурсы, рынки и пути вывоза продукции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крупными запасами нефти, газа, угля, железной руды, леса и пресной воды. Эти ресурсы лежат в основе добычи, переработки и экспорта.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рынками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рынкам Европы и Азии помогает продавать сырьё, промышленную продукцию и услуги. Географическое положение делает внешнюю торговлю важной частью экономики.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вывоза продукции особенно важны морские пути, железные дороги и трубопроводы. Они связывают районы добычи с заводами, портами и потребителями внутри страны.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портов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помогают России включаться в мировую торговлю и сокращают расстояние до зарубежных рынков. Без них удалённым регионам было бы намного сложнее участвовать в экономике страны.
</a:t>
            </a:r>
            <a:endParaRPr lang="en-US" sz="13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геоэкономические факторы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экономике страны работать и развиваться.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опирается на ресурсы и транспорт, а её положение между двумя частями света расширяет торговые возможности.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 географии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каркас страны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основные сухопутные направления, которые связывают европейскую часть страны с востоком. Возникает необходимость в магистралях, способных преодолевать огромные расстояния.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стала главной связью между западом и востоком России. Она ускорила перевозки, укрепила связи регионов и помогла освоению Сибири и Дальнего Востока.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Байкало-Амурская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 дополнил Транссиб и открыл новые районы для хозяйственного развития. Он усилил транспортную доступность восточных территорий и разгрузил основные направления перевозок.
</a:t>
            </a:r>
            <a:endParaRPr lang="en-US" sz="1313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и порты разных бассейнов дополняют железные дороги. Вместе они уменьшают изолированность удалённых районов и поддерживают связь страны с внешним миром.
</a:t>
            </a:r>
            <a:endParaRPr lang="en-US" sz="13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влияния: от пространства и ресурсов к торговле и доходам.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влияет на хозяйство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население России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Сибирь и 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пространствах население встречается реже из-за холода, больших расстояний и слабой транспортной связанности. Поселения здесь чаще расположены вдоль рек, дорог и побережий, где жить и работать удобнее.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 — центр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живёт больше всего людей: плотность населения выше в районах вокруг Москвы, Санкт-Петербурга, Поволжья и на юге страны. Развитые дороги, города и рабочие места делают эти территории наиболее заселёнными.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Екатеринбург, Новосибирск и Казань привлекают учёбу, работу и услуги. Поэтому часть людей переезжает туда из более удалённых районов, а карта плотности становится ещё более контрастной.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 населения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особенно высока в районах с более мягким климатом и развитой инфраструктурой, где проще строить города, дороги и предприятия.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условия и дальше от центров, тем реже население и слабее хозяйственное освоение 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школьному курсу географии; Росстат (перепись населения 2021)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населения, миграция и крупные города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страны важно, сколько в населении детей, взрослых и пожилых людей. От этого зависят школы, рабочие места, потребность в медицине и нагрузка на социальную сферу.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туда, где больше возможностей для учёбы, работы и жизни. Поэтому крупные центры притягивают население из менее обеспеченных и удалённых районов.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Екатеринбург, Новосибирск и Казань концентрируют университеты, предприятия, услуги и транспортные связи, поэтому становятся главными точками притяжения для жителей страны.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восточных районах население убывает быстрее из-за холодного климата, больших расстояний и недостатка инфраструктуры, что усложняет закрепление людей на 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Этнокультурное положение России: много народов и традиций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выполняет объединяющую роль и помогает людям из разных регионов общаться, учиться и работать вместе, сохраняя при этом собственные культурные особенности.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и автономных округах развиваются национальные языки, праздники, музыка и обычаи, которые передаются в семьях и поддерживаются школой, музеями и культурными центрами.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многообразие народов заметно в Поволжье, на Северном Кавказе, в Сибири и на Дальнем Востоке, где исторически сложились разные формы жизни и культуры.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общих ценностей и местных традиций делает культуру России многослойной, живой и узнаваемой, а также помогает лучше понимать соседние народы внутри страны.
</a:t>
            </a:r>
            <a:endParaRPr lang="en-US" sz="13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регионов России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сосуществуют православные, мусульманские, буддийские и другие духовные традиции. Они отражаются в архитектуре, праздниках и повседневной культуре разных регионов страны.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костюмы сохраняют память о климате, занятиях и вкусах народа. По орнаментам, тканям и деталям одежды можно узнать особенности исторического развития региона.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кухня, резьба по дереву, ковроткачество, вышивка и другие ремёсла передают опыт поколений. Эти традиции делают регионы узнаваемыми и поддерживают интерес к наследию.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праздники, семейные обряды и музыкальные выступления объединяют жителей и сохраняют культурную память. Через них особенно заметно разнообразие России.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6114" y="1587736"/>
            <a:ext cx="3551773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этнокультурного разнообразия регионов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регионах сохраняются собственные праздники, языки и 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и обычаи формируют культурное богатство страны и делают её пространство разнообразным и неповторимым.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региональные культурные традиции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1677" y="1602393"/>
            <a:ext cx="198271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Эколого-географическое положение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арктические пустыни, тундру, тайгу, леса, степи и субтропики. Такое разнообразие создаёт разные условия для жизни, хозяйства и природопользования.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лежит в холодных и умеренных широтах, поэтому климат заметно меняется с севера на юг и с запада на восток.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строительство, транспорт и размещение городов зависят от температуры, осадков, длительности зимы и состояния почв, поэтому природа напрямую влияет на развитие регионов.
</a:t>
            </a:r>
            <a:endParaRPr lang="en-US" sz="137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определяет быт, здоровье, виды занятости и стоимость освоения территории. Чем суровее условия, тем сложнее строить дороги, жильё и предприятия.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от арктических территорий до южных районов, поэтому в стране сочетаются суровые и сравнительно благоприятные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тайги и холодных зон объясняет большие расстояния, редкую заселённость Севера и особую роль природных ресурсов.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обобщённая характеристика природных зон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создаёт экологические риски и какие меры помогают их уменьшить.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природоохранные меры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соседних государств одновременно расширяют торговые возможности и требуют надёжной защиты протяжённых границ.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геополитическое положение России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соседей подчёркивает выгодное положение России между разными регионами мира и показывает, почему внешние связи и безопасность особенно важны.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России: пространство возможностей и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создаёт её сильные стороны и сложности одновременно. От него зависят расселение людей, хозяйство, культура, экология и место страны в мире.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2026-06-02T19:56:17Z</dcterms:created>
  <dcterms:modified xsi:type="dcterms:W3CDTF">2026-06-02T19:56:17Z</dcterms:modified>
</cp:coreProperties>
</file>