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и углов в геометрии 8 класса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фигуры точно и без ошибок?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сравнивать отрезки и углы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умения помогают строить фигуры, проверять чертежи и решать задачи на равенство элементов. По ним легко понять, где отрезки одинаковы, а где угол действительно больше или меньше другого.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 его длина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это часть прямой, у которой есть два конца. Его можно точно измерить, поэтому длина всегда выражается числом и не зависит от положения фигуры на листе.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отрезок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длины используют миллиметры, сантиметры, дециметры и метры. При сравнении важно, чтобы оба отрезка были измерены в одинаковых единицах, иначе результат окажется неверным.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 отрезка нужно определять внимательно: даже небольшое смещение меняет ответ. Поэтому в геометрии точность измерения так же важна, как и правильный способ сравнения.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измерение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450" y="1909525"/>
            <a:ext cx="5256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0600" y="1909525"/>
            <a:ext cx="525600" cy="525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сравнения отрезков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145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8145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измеряют линейкой и сравнивают полученные числа. Такой способ удобен, когда нужно быстро узнать, какой отрезок длиннее, короче или равен другому.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060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9060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отрезок можно точно совместить с другим, значит, их длины равны. Этот способ особенно полезен при проверке построений и решении геометрических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отрезки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способа сравнения отрезков и результат каждого из них.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отрезков устанавливают по точному совпадению длины, а не по виду на рисунке.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7–8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как инструмент измерения отрезков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имеет деления, по которым определяют длину отрезка. Чтобы получить верный ответ, нужно читать шкалу внимательно и не путать сантиметры с миллиметрами.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линейки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отрезка совмещают с нулевой отметкой линейки. Если сдвинуть линейку хотя бы немного, измерение станет неточным и сравнение может дать неправильный результат.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с нулём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даже в 1 миллиметр может изменить ответ, особенно если отрезки почти одинаковы. Поэтому аккуратность измерения в геометрии имеет большое значение.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 второго конца отрезка показывает его длину. При чтении важно смотреть прямо на деление, чтобы избежать ошибки из-за наклона глаза или спешки.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второго конца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 трёх отрезков по длине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различия сразу, без дополнительных вычислений.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сравнения отрезков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C самый длинный, отрезок A самый короткий; разница между ними составляет 5 см.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0950" y="3239995"/>
            <a:ext cx="2715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7150" y="3239995"/>
            <a:ext cx="3801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его величина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две стороны с общей вершиной. Именно эта общая точка делает фигуру углом, а не просто двумя отдельными лучами.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и прямой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90°, а прямой равен 90°. Такие углы часто встречаются в клетчатых чертежах, фигурах и поворотах линий.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 градусах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Величину угла измеряют транспортиром в градусах. Чем больше градусная мера, тем больше сам угол, если сравнивать его с другим.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и развёрнутый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90°, но меньше 180°, а развёрнутый равен 180°. Они помогают описывать более широкие повороты и прямые линии.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углы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можно совместить с другим так, что их стороны совпадут, углы равны. Это удобно, когда фигуры изображены в разном положении.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углов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также сравнивают по градусной мере. Больше тот угол, у которого число градусов больше, даже если на рисунке он выглядит не самым крупным.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транспортиром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транспортиром вершину угла совмещают с центром, а одну сторону — с нулевой отметкой. Затем выбирают правильную шкалу и читают значение аккуратно.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градусная мера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углов и их числовую величину.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сразу показывает, какой угол меньше, больше или равен другому.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 чтение градусной меры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измерением транспортир ставят так, чтобы его центр точно совпал с вершиной угла. Одна сторона угла должна пройти через нулевую отметку. Тогда отсчёт будет начат правильно и не возникнет путаницы между двумя шкалами.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с вершиной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совмещения нужно посмотреть, где вторая сторона угла пересекает шкалу транспортира. Именно это число показывает градусную меру. Если выбран верный ряд делений, можно быстро сравнить угол с другим и записать результат без ошибок.
</a:t>
            </a:r>
            <a:endParaRPr lang="en-US" sz="1046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число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транспортир перевёрнут, центр смещён или ученик смотрит не на ту шкалу. Даже небольшое отклонение меняет ответ, поэтому перед записью полезно ещё раз проверить положение инструмента и совпадение сторон угла.
</a:t>
            </a:r>
            <a:endParaRPr lang="en-US" sz="1021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промахи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отрезков и углов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сравнении в школьной геометрии: сначала выбирают объект, затем измеряют или накладывают, после чего записывают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 неравенство в геометрии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и углы записывают знаком =. Такая запись показывает, что их длины или градусные меры совпадают полностью, хотя фигуры могут быть расположены по-разному.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элементов позволяет замечать важные свойства треугольников, четырёхугольников и других многоугольников. По равенству сторон и углов можно делать выводы о форме, симметрии и типе фигуры.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о фигурах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величина превосходит другую, используют знак &gt;, а если уступает ей — знак &lt;. Эти обозначения помогают быстро оформить сравнение без длинного словесного объяснения.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больше и меньше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 градусной мере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раскрыт угол. При одинаковых единицах измерения сравнение становится прямым и наглядным.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упорядочены по возрастанию: 30°, 60°, 90°, 120°. Значит, самый широкий угол — 120°, а самый узкий — 30°.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1125" y="2017307"/>
            <a:ext cx="2887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67347"/>
            <a:ext cx="452400" cy="361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сравнения с построением треугольников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помогает понять, какие отрезки в треугольнике равны, а какие различаются. По этому признаку легко заметить равнобедренный треугольник и проверить точность построения.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показывает, одинаковы ли они внутри фигуры. Это важно при поиске симметрии и при проверке признаков равенства треугольников, когда один элемент должен соответствовать другому.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углов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равные стороны или углы, можно использовать их как опору для построения. Так получают равносторонний треугольник и проверяют, правильно ли расположены его элементы.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признакам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сравнении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сравнивает величины, не приведя их к одной системе измерения. Тогда сантиметры смешиваются с миллиметрами, а градусы — с предположениями, и ответ оказывается неверным.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единицы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начало отрезка не совмещено с нулём, длина читается неправильно. Даже небольшой сдвиг меняет результат, поэтому линейку нужно прикладывать аккуратно и без наклона.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линейки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величины «на глаз», хотя нужно измерение или наложение. Даже разница в 1–2 мм или 1–2° может изменить вывод о том, что больше.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сравнение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транспортиром важно выбрать нужную шкалу отсчёта. Перевёрнутый инструмент или невнимательное чтение делений сразу приводит к ошибке в градусной мере угла.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Ошибочная шкала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 в отрезках и углах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какая величина измеряется у каждого объекта и какими единицами пользуются.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сравнивают по длине, а углы — по величине. Для каждого объекта используется своя мера, поэтому смешивать единицы нельзя.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реальных объектах и чертежах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сравнивают длины стен, расстояния между точками и размеры проходов. Это помогает понять, поместится ли мебель и насколько точно выполнен чертёж.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инженерных и школьных чертежах важно сравнивать углы поворота линий. От этого зависит форма детали, направление отрезков и правильность всей конструкции.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поворот линий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часто повторяются равные отрезки и равные углы. Благодаря этому орнамент выглядит аккуратно, а его элементы располагаются симметрично и ритмично.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 симметрия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точность сравнения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повышается, когда инструмент исправен и положение объекта не меняется во время измерения. Это особенно важно при работе с тонкими отрезками и острыми углами.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измерения в школьной геометрии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точное совмещение и внимательное считывание. Если хотя бы один фактор нарушен, сравнение перестаёт быть надёжным.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видеть геометрию точно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сравнивают по длине, а углы — по градусной мере. Наложение и измерение делают ответ точным и помогают уверенно решать задачи, строить фигуры и проверять их свойства.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2026-05-29T03:18:54Z</dcterms:created>
  <dcterms:modified xsi:type="dcterms:W3CDTF">2026-05-29T03:18:54Z</dcterms:modified>
</cp:coreProperties>
</file>