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говорить без слов и рисовать чувства звуками.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музыка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каждый день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дома, в школе, в кино и на праздниках. Она помогает радоваться, вспоминать важные моменты и делает обычный день ярче и интереснее.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о чувствах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обычно звучит бодро и живо. Она словно подталкивает идти вперёд, прыгать, смеяться и чувствовать энергию.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музыка чаще кажется мягкой и задумчивой. В ней легко услышать спокойствие, грусть или тихую мечтательность, будто музыка шепчет.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звучание может передавать разные эмоции. Всё зависит от того, как оно движется, как быстро идёт и насколько сильно звучит.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похож на шаги и хлопки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ритм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чередование длинных и коротких звуков. Он помогает музыке двигаться вперёд. Иногда ритм напоминает шаги или хлопки ладонями.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он 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ритм ровный и чёткий, поэтому хочется идти в ногу. В танце он упругий и живой, а в колыбельной — плавный и тихий.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линия песни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соединяет звуки в одну музыкальную мысль. Именно по ней часто узнают знакомую песню уже с первых нот, как старого друга.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поднимается вверх, она может звучать светло и радостно. Это похоже на взлёт воздушного змея в ясный день.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опускается вниз, она часто становится спокойной или печальной. Тогда музыка звучит мягче, словно садится вечернее солнце.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музыка в зависимости от темпа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движется легко и стремительно. Такой темп подходит для игр, танцев и весёлых песен, где хочется двигаться вместе с ритмом.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уверенно и спокойно. Этот темп удобен для пения, потому что в нём легко слышать слова и не спешить.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идёт плавно и неторопливо. В таком темпе можно расслышать каждую ноту и внимательнее почувствовать её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и тихо в музыке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музыка бывает нежной, загадочной и мечтательной. Композиторы меняют громкость, чтобы музыка не скучала на одном месте и умела удивлять.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часто звучит смело, торжественно или тревожно. Она привлекает внимание и может сделать момент очень важным, будто в сказке появился большой барабан.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как разные голоса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звучит певуче и тонко. Её голос может быть нежным, светлым или очень выразительным, словно она рассказывает маленькую историю.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ясно. Её тон напоминает ветерок или птичий полёт, поэтому она часто создаёт ощущение воздуха и свободы.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звучит чётко и сильно. Он помогает музыке держать ритм, а ещё умеет придавать ей смелость и энергию.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инструменты играют вместе, их голоса соединяются в одно большое звучание. Оркестр похож на дружную команду, где каждый нужен по-своему.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настроение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понять, как из отдельных звуков рождается общее впечатление.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музыку и слова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песне рассказывают о герое, событии или настроении. Они помогают понять, о чём идёт речь, даже если история совсем короткая.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добавляет словам чувства. Она может сделать песню весёлой, грустной, мягкой или торжественной — и всё это без длинных объяснений.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звучит по-разному, если изменить музыку. Быстрая мелодия делает его бодрым, а медленная — более спокойным и задумчивым.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песня — это не просто слова с музыкой. Это маленький спектакль, где звук и речь работают вместе, как хорошие друзья.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в музыке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превращается в мелодию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передать дождь с помощью тихих повторяющихся звуков и мягкого ритма. Кажется, будто капли стучат по крыше, а потом постепенно утихают. Такая музыка помогает услышать непогоду как живую картину.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лес шепчут в оркестре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звуки флейты, скрипки или арфы нередко напоминают шелест листьев и движение ветра. Если музыка становится то тише, то громче, перед слушателем словно появляется лес, который дышит и меняется.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море звучат особенно мощно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Барабаны, резкие акценты и громкие аккорды могут передать гром и волны. Музыка становится сильной и волнующей, как летний шторм. В такие минуты слушатель почти видит небо, море и быструю смену погоды.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делает праздник торжественным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музыка сразу собирает всех вместе. Яркие аккорды и бодрый ритм помогают почувствовать, что происходит важное и радостное событие, которое хочется запомнить.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похожие на фанфары, делают музыку смелой и праздничной. Они словно объявляют: сейчас начнётся особенный момент, и все готовы улыбаться, аплодировать и радоваться.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музыка поддерживает настроение концерта, линейки или семейного праздника. Она помогает каждому слушателю стать частью общего события и почувствовать его значимость.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4231" y="1588838"/>
            <a:ext cx="121688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в музыке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шорохи, лёгкие трели и необычные звуки создают ощущение леса, где за деревьями может скрываться чудо и ждать неожиданное приключение.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Грозный великан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звуки, сильные удары и резкие контрасты громкости создают образ великана. Музыка становится тяжёлой и загадочной, как в сказке перед важной встречей.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мелодия, светлые звуки и мягкий ритм помогают представить смелого и доброго героя, который уверенно идёт навстречу добрым делам.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зверёк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повторения, скачущие интонации и весёлые акценты делают образ забавным. Кажется, будто маленький зверёк прыгает, оглядывается и смешит слушателей.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ведёт танец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вальс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мягкое кружение. Музыка как будто подсказывает шаги, которые легко повторять по кругу.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бит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чёткий сильный ритм. Он помогает двигаться уверенно, синхронно и держать общий рисунок танца.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полька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темп становится быстрее, и движения делаются весёлыми, прыгающими и очень живыми.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экране оживляет сюжет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выходит на сцену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кино появляется добрый или смелый герой, музыка часто звучит светло и уверенно. Несколько звуков уже подсказывают зрителю, что персонаж важный и ему хочется доверять. Так сцена становится понятнее без лишних слов.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становится быстрее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экране начинается погоня, музыка ускоряется и звучит напряжённее. Короткие удары и резкие акценты добавляют тревоги. Зритель сразу чувствует: сейчас нужно следить за каждым движением и не пропустить развязку.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звучит тише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грустных и трогательных сценах музыка становится мягкой и спокойной. Она помогает передать прощание, ожидание или воспоминание. Благодаря ей даже простой момент кажется тёплым, серьёзным и по-настоящему запоминающимся.
</a:t>
            </a:r>
            <a:endParaRPr lang="en-US" sz="10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внимательного слушателя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сначала услышать звуки, а затем понять музыкальный образ и настроение.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народная музыка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рассказывают о труде, праздниках, играх и путешествиях. В них слышны простые мелодии и знакомые ритмы, поэтому их легко запомнить и спеть вместе.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переходят от старших к младшим, как тёплое семейное письмо. Каждый новый исполнитель бережно хранит мелодию, но может добавить в неё свой голос и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особенно дорога людям, потому что в ней живут память, привычки и радости многих поколений. Она помогает почувствовать связь с родным домом и историей.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признака особенно заметно меняют образ произведения и делают его понятным слушателю.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«О чём рассказывает музыка»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средства — ритм, мелодия, темп и громкость — помогают музыке говорить без слов.
</a:t>
            </a:r>
            <a:endParaRPr lang="en-US" sz="1887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по-разному звучит для каждого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напомнить одному человеку летний день, а другому — школьный праздник или дорогу домой. Музыка будит личные воспоминания.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слушаем внимательно, становится легче заметить свои чувства. Музыка может успокоить, развеселить, удивить или немного расстроить — и это нормально.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звуки помогают понять то, что трудно сказать сразу. После любимой песни становится проще назвать своё настроение простыми словами и поделиться им с другими.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словно разговаривает с каждым по-своему. Поэтому у неё так много историй: у одного слушателя она смешная, у другого — нежная, у третьего — торжественная.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говорить без слов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мелодия, темп и громкость помогают музыке рассказывать о природе, сказке, празднике и чувствах. Если слушать внимательно, можно услышать целую историю и понять её сердцем.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2026-05-24T20:22:23Z</dcterms:created>
  <dcterms:modified xsi:type="dcterms:W3CDTF">2026-05-24T20:22:23Z</dcterms:modified>
</cp:coreProperties>
</file>