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наша любимая страна: основные темы и актуальность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уникальное культурное и историческое наследие, объединяющее традиции и современность.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темы России на английском помогает развить навыки аргументированной речи и расширить международный кругозор. Это стимулирует патриотизм и способствует успешной подготовке к экзаменам и олимпиадам.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учебной программе по английскому языку
</a:t>
            </a:r>
            <a:endParaRPr lang="en-US" sz="266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самая большая страна мира с площадью свыше 17 млн квадратных километров, простирается от Европы до Азии, охватывая множество природных зон.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 масштабы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России насчитывается около двух миллионов рек, крупнейшие из которых Волга, Обь, Енисей и Лена, задают важные экономические ресурсы.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арктических пустынь на севере до субтропиков на юге, страна владеет различными климатическими зонами включая тайгу, тундру и степи.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и природные ландшафты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разнообразие России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дом для более 190 народов, включая русских, татар, украинцев и других, что создает богатство этнокультурных традиций.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состав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фольклор, кухня и фестивали различных народов отражают гармонию и разнообразие культурного ландшафта России.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вероисповедания представлены православным христианством, исламом, буддизмом и иудаизмом, что обогащает духовную жизнь страны.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разнообразия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России: этническое и культурное многообразие
</a:t>
            </a:r>
            <a:endParaRPr lang="en-US" sz="232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494" y="1710453"/>
            <a:ext cx="378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России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Триколор из белого, синего и красного цветов символизирует единство и историческую преемственность России.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укрепляют национальную идентичность и единство общества.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гимн отражает патриотический дух и используется на национальных и международных событиях.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Двуглавый орёл выражает связь европейских и азиатских традиций и историческую мощь государства.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обладает крупнейшими в мире запасами природного газа — свыше 47 триллионов кубометров, и значительными запасами нефти, что является экономической основой страны.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богатства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арктических тундр до субтропиков на Северном Кавказе, природные зоны России отличаются уникальным биологическим разнообразием.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Экосистемное разнообразие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20% мировых лесов приходятся на Россию, а озеро Байкал содержит пятый часть мировой пресной воды, что делает её экологически значимой.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и пресная вода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России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России в науку и технологии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Ломоносов положил начало отечественной науке благодаря своим достижениям в химии и физике.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Менделеев создал периодическую систему элементов, ставшую фундаментом современной химии.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Павлов прославился открытиями в физиологии, за что получил Нобелевскую премию.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Гагарин стал первым человеком в космосе, открыв новую эру исследований и технологий.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бюджета от экспортных доходов указывает на значимость энергетического сектора в экономике.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удерживает лидирующие позиции по ВВП и экспорту нефти и газа, демонстрируя экономическую значимость сырьевого сектора.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 и МВФ, 2023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положение России в мире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становления российской государственности
</a:t>
            </a:r>
            <a:endParaRPr lang="en-US" sz="2679" dirty="0"/>
          </a:p>
        </p:txBody>
      </p:sp>
      <p:sp>
        <p:nvSpPr>
          <p:cNvPr id="11" name="Text 1"/>
          <p:cNvSpPr txBox="1"/>
          <p:nvPr/>
        </p:nvSpPr>
        <p:spPr>
          <a:xfrm>
            <a:off x="650855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IX–XIII века: Киевская Русь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древнерусского государства, формирование первых государственных институтов и культурных традиций.
</a:t>
            </a:r>
            <a:endParaRPr lang="en-US" sz="1348" dirty="0"/>
          </a:p>
        </p:txBody>
      </p:sp>
      <p:sp>
        <p:nvSpPr>
          <p:cNvPr id="12" name="Text 2"/>
          <p:cNvSpPr txBox="1"/>
          <p:nvPr/>
        </p:nvSpPr>
        <p:spPr>
          <a:xfrm>
            <a:off x="2014608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XVI–XVII века: Московское царство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власти и становление независимого государства на базе Московии.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37836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век: Российская империя
</a:t>
            </a:r>
            <a:pPr algn="ctr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 и значительные реформы, проводимые Петром I и Екатериной II.
</a:t>
            </a:r>
            <a:endParaRPr lang="en-US" sz="1326" dirty="0"/>
          </a:p>
        </p:txBody>
      </p:sp>
      <p:sp>
        <p:nvSpPr>
          <p:cNvPr id="14" name="Text 4"/>
          <p:cNvSpPr txBox="1"/>
          <p:nvPr/>
        </p:nvSpPr>
        <p:spPr>
          <a:xfrm>
            <a:off x="4742114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Советский Союз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Индустриализация, роль в мировой войне и последующий распад в 1991 году.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10586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Современность: Российская Федерация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реформ, экономической перестройки и активного участия в международных делах.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984" y="1225646"/>
            <a:ext cx="1942505" cy="195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1074" y="1225646"/>
            <a:ext cx="1942505" cy="195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0164" y="1225646"/>
            <a:ext cx="1942505" cy="195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9254" y="1225646"/>
            <a:ext cx="1942505" cy="195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1236" y="3662855"/>
            <a:ext cx="19440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сформировал современный русский язык, а Лев Толстой и Фёдор Достоевский раскрыли глубины человеческой души в своих эпопеях.
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3255579"/>
            <a:ext cx="195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«золотого века»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580326" y="3662855"/>
            <a:ext cx="19440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Репин и Иван Айвазовский запечатлели эпические пейзажи и исторические сцены, в то время как Казимир Малевич внёс новаторство в авангардное искусство.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0326" y="3255579"/>
            <a:ext cx="19440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Живописцы и художники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629414" y="3662855"/>
            <a:ext cx="19440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Чайковский и Сергей Рахманинов создали мировые музыкальные шедевры, а Игорь Стравинский произвёл революцию в классической музыке.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29415" y="3255579"/>
            <a:ext cx="19440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наследие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678501" y="3662855"/>
            <a:ext cx="19440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Балетные театры Большой и Мариинский признаны образцами искусства, символизируя художественное наследие России на мировой сцене.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678502" y="3255579"/>
            <a:ext cx="19440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балет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культура: литературные и художественные шедевры
</a:t>
            </a:r>
            <a:endParaRPr lang="en-US" sz="22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всю историю участия под флагом СССР и России спортсмены завоевали более 500 олимпийских медалей как на летних, так и зимних Играх, демонстрируя многоплановое спортивное мастерство.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занимают хоккей, гимнастика, лыжные гонки и шахматы — виды спорта с глубокой историей и традициями, продолжающие приумножать спортивную славу России.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фигуры отечественного спорта включают Александра Карелина, рекордсмена в греко-римской борьбе, Елену Исинбаеву — выдающуюся легкоатлетку в прыжках с шестом, а также двукратную олимпийскую чемпионку Ирину Роднину в фигурном катании.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в спорте: олимпийские рекорды и национальные традиции
</a:t>
            </a:r>
            <a:endParaRPr lang="en-US" sz="22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8749" y="1647777"/>
            <a:ext cx="2885439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Представлена таблица с населением крупнейших городов в 2023 году и их ключевой ролей в культурной, научной и образовательной сферах.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мегаполисы обеспечивают ключевые направления развития страны, сочетая экономику, образование и культуру, что способствует динамичному развитию регионов.
</a:t>
            </a:r>
            <a:endParaRPr lang="en-US" sz="1356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 их роль в развитии России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2185" y="1753568"/>
            <a:ext cx="2694900" cy="16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Архитектурное наследие России: от древности до постсовременности
</a:t>
            </a:r>
            <a:endParaRPr lang="en-US" sz="2576" dirty="0"/>
          </a:p>
        </p:txBody>
      </p:sp>
      <p:sp>
        <p:nvSpPr>
          <p:cNvPr id="10" name="Text 1"/>
          <p:cNvSpPr txBox="1"/>
          <p:nvPr/>
        </p:nvSpPr>
        <p:spPr>
          <a:xfrm>
            <a:off x="6611211" y="519113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X–XVI века: Древнерусская архитектура
</a:t>
            </a:r>
            <a:endParaRPr lang="en-US" sz="1099" dirty="0"/>
          </a:p>
        </p:txBody>
      </p:sp>
      <p:sp>
        <p:nvSpPr>
          <p:cNvPr id="11" name="Text 2"/>
          <p:cNvSpPr txBox="1"/>
          <p:nvPr/>
        </p:nvSpPr>
        <p:spPr>
          <a:xfrm>
            <a:off x="6611211" y="887444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деревянных храмов, собор Василия Блаженного и церковь Покрова на Нерли стали символами духовного и культурного единства народа.
</a:t>
            </a:r>
            <a:endParaRPr lang="en-US" sz="996" dirty="0"/>
          </a:p>
        </p:txBody>
      </p:sp>
      <p:sp>
        <p:nvSpPr>
          <p:cNvPr id="12" name="Text 3"/>
          <p:cNvSpPr txBox="1"/>
          <p:nvPr/>
        </p:nvSpPr>
        <p:spPr>
          <a:xfrm>
            <a:off x="3658651" y="1474922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XVII–XVIII века: Эпоха Петра I и Екатерины II
</a:t>
            </a:r>
            <a:endParaRPr lang="en-US" sz="1099" dirty="0"/>
          </a:p>
        </p:txBody>
      </p:sp>
      <p:sp>
        <p:nvSpPr>
          <p:cNvPr id="13" name="Text 4"/>
          <p:cNvSpPr txBox="1"/>
          <p:nvPr/>
        </p:nvSpPr>
        <p:spPr>
          <a:xfrm>
            <a:off x="3658651" y="1843253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барокко и классицизма представлено Петергофом и Эрмитажем, отражающими стремление России к европейской культуре и модернизации.
</a:t>
            </a:r>
            <a:endParaRPr lang="en-US" sz="973" dirty="0"/>
          </a:p>
        </p:txBody>
      </p:sp>
      <p:sp>
        <p:nvSpPr>
          <p:cNvPr id="14" name="Text 5"/>
          <p:cNvSpPr txBox="1"/>
          <p:nvPr/>
        </p:nvSpPr>
        <p:spPr>
          <a:xfrm>
            <a:off x="6611211" y="2435017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Неорусский стиль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611211" y="2803348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Золотого кольца возрождаются древние традиции в архитектуре, связывая историю с национальным самосознанием.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658651" y="3395114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XX–XXI века: Современная архитектура
</a:t>
            </a:r>
            <a:endParaRPr lang="en-US" sz="1099" dirty="0"/>
          </a:p>
        </p:txBody>
      </p:sp>
      <p:sp>
        <p:nvSpPr>
          <p:cNvPr id="17" name="Text 8"/>
          <p:cNvSpPr txBox="1"/>
          <p:nvPr/>
        </p:nvSpPr>
        <p:spPr>
          <a:xfrm>
            <a:off x="3658651" y="3763444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Москвы-Сити и высотных комплексов в мегаполисах демонстрирует технологический прогресс и новые тенденции урбанистики.
</a:t>
            </a:r>
            <a:endParaRPr lang="en-US" sz="973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Охраняет самые глубокие пресные воды на планете, обитают редкие виды животных и растений, многие из которых эндемичны, что делает его объектом мирового значения.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заповедник — уникальный природный комплекс
</a:t>
            </a:r>
            <a:endParaRPr lang="en-US" sz="1109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смешанные леса, многочисленные озёра и редкие экосистемы, популярное место для экологического туризма и научных исследований.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Валдайский национальный парк — зеленое сердце центральной России
</a:t>
            </a:r>
            <a:endParaRPr lang="en-US" sz="1004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Песчаный полуостров с дюнами служит домом для многочисленных мигрирующих птиц и разнообразной флоры, находится под охраной как национальный парк и объект ЮНЕСКО.
</a:t>
            </a:r>
            <a:endParaRPr lang="en-US" sz="1041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Куршская коса — уникальное природное образование на Балтике
</a:t>
            </a:r>
            <a:endParaRPr lang="en-US" sz="1034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территории и национальные парки как объект гордости
</a:t>
            </a:r>
            <a:endParaRPr lang="en-US" sz="22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России служит фундаментом общества, где особое значение придаётся взаимной поддержке поколений и уважению к старшим как важному моральному принципу.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 получили многонациональные и многопоколенные семьи, сохраняющие богатство этнических традиций и способствующие формированию гражданской ответственности.
</a:t>
            </a:r>
            <a:endParaRPr lang="en-US" sz="1379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обряды и праздники, такие как Новый год, Масленица и Пасха, объединяют семьи, укрепляя социальные связи и передавая культурное наследие.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семья: традиции и социальные ценности
</a:t>
            </a:r>
            <a:endParaRPr lang="en-US" sz="25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ДВИЖЕНИЕ ШКОЛЬНИКОВ и Юнармия играют важную роль в воспитании гражданской инициативы и патриотизма среди молодёжи по всей стране.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молодёжных движений и волонтёрства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Проектные команды молодых волонтёров реализуют социальные и культурные мероприятия, способствуя развитию гражданской активности и творческого потенциала.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творческие инициативы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интереса к IT и новым технологиям ведёт к участию молодых талантов в международных конкурсах и олимпиадах, стимулируя инновационное развитие.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проекты и научные достижения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России: инициативы, инновации, саморазвитие
</a:t>
            </a:r>
            <a:endParaRPr lang="en-US" sz="23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официально признано 37 языков в национальных республиках, что подчёркивает многоликость и поддерживается государственными программами.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статус русского языка как доминирующего наречия, при этом национальные языки сохраняют живость и культурное значение.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2022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разнообразие: динамика числа носителей главных языков
</a:t>
            </a:r>
            <a:endParaRPr lang="en-US" sz="22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компонентов национальной идентичности в России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гражданской идентичности через культурные и образовательные механизмы
</a:t>
            </a:r>
            <a:endParaRPr lang="en-US" sz="17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активно участвует в международных организациях, таких как ООН, ШОС и БРИКС, укрепляя свою геополитическую позицию и влияние на глобальной арене.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науки, технологий и образования становится ключевым фактором для инновационного роста и расширения внутреннего рынка страны.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уникального культурного наследия способствует укреплению национальной идентичности и международному культурному обмену.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вызовы — демографическая политика, экологическая безопасность, цифровизация экономики и интеграция в мировое сообщество с учётом новых рисков.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современном мире: перспективы и вызовы XXI века
</a:t>
            </a:r>
            <a:endParaRPr lang="en-US" sz="22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страна с уникальным историческим и культурным путём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молодёжь — главный ресурс страны, способствующий развитию инновационного общества, который ценит традиции, принимает ответственность и формирует будущее на глобальной сцене.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2026-05-08T06:18:33Z</dcterms:created>
  <dcterms:modified xsi:type="dcterms:W3CDTF">2026-05-08T06:18:33Z</dcterms:modified>
</cp:coreProperties>
</file>