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и его морфологический разбор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 и его грамматические формы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прилагательные помогают речи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делают описание точнее и выразительнее, помогают правильно согласовывать слова и без ошибок разбирать их как часть речи.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509925" y="1220362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называет признак предмета и уточняет его значение: цвет, форму, размер, вкус, качество или принадлежность. Оно отвечает на вопросы какой? какая? какое? какие?
</a:t>
            </a:r>
            <a:endParaRPr lang="en-US" sz="1490" dirty="0"/>
          </a:p>
        </p:txBody>
      </p:sp>
      <p:sp>
        <p:nvSpPr>
          <p:cNvPr id="10" name="Text 2"/>
          <p:cNvSpPr txBox="1"/>
          <p:nvPr/>
        </p:nvSpPr>
        <p:spPr>
          <a:xfrm>
            <a:off x="509925" y="2455991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прилагательное относится к существительному и помогает представить предмет точнее: красный шар, круглый стол, дедушкин дом. Так речь становится конкретнее и понятнее.
</a:t>
            </a:r>
            <a:endParaRPr lang="en-US" sz="1427" dirty="0"/>
          </a:p>
        </p:txBody>
      </p:sp>
      <p:sp>
        <p:nvSpPr>
          <p:cNvPr id="11" name="Text 3"/>
          <p:cNvSpPr txBox="1"/>
          <p:nvPr/>
        </p:nvSpPr>
        <p:spPr>
          <a:xfrm>
            <a:off x="509925" y="3691614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предмет можно описать по-разному: высокий, деревянный, сладкий, мамин. Каждое прилагательное выделяет отдельную сторону предмета и дополняет его характеристику.
</a:t>
            </a:r>
            <a:endParaRPr lang="en-US" sz="1463" dirty="0"/>
          </a:p>
        </p:txBody>
      </p:sp>
      <p:sp>
        <p:nvSpPr>
          <p:cNvPr id="12" name="Text 4"/>
          <p:cNvSpPr txBox="1"/>
          <p:nvPr/>
        </p:nvSpPr>
        <p:spPr>
          <a:xfrm>
            <a:off x="4801100" y="1220362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слову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прилагательное, нужно задать к нему вопрос от существительного. По вопросу и смыслу легко понять, что слово обозначает признак, а не действие или предмет.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801100" y="2455991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делают сообщение более точным и живым. Без них описание было бы беднее, а предметы и явления труднее различать и сравнивать между собой.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имя прилагательное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трёх разрядов помогает быстро определить начальную форму и грамотно выполнить морфологический разбор.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разряда выделяют при разборе прилагательного.
</a:t>
            </a:r>
            <a:endParaRPr lang="en-US" sz="5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806080"/>
            <a:ext cx="4164900" cy="14883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имён прилагательных по значению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разряда прилагательных различаются по тому, какой признак они называют и какие грамматические формы могут иметь.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помогает понять значение прилагательного и предсказать его грамматические особенности.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прилагательные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3593900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прилагательные называют признак, который можно представить сильнее или слабее: умный, яркий, холодный, высокий. Они описывают свойства предмета непосредственно.
</a:t>
            </a:r>
            <a:endParaRPr lang="en-US" sz="1419" dirty="0"/>
          </a:p>
        </p:txBody>
      </p:sp>
      <p:sp>
        <p:nvSpPr>
          <p:cNvPr id="12" name="Text 3"/>
          <p:cNvSpPr txBox="1"/>
          <p:nvPr/>
        </p:nvSpPr>
        <p:spPr>
          <a:xfrm>
            <a:off x="3593900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качественных прилагательных есть краткая форма: радостный — радостен, сильный — силён. Такая форма часто используется в описании состояния или результата.
</a:t>
            </a:r>
            <a:endParaRPr lang="en-US" sz="1419" dirty="0"/>
          </a:p>
        </p:txBody>
      </p:sp>
      <p:sp>
        <p:nvSpPr>
          <p:cNvPr id="13" name="Text 4"/>
          <p:cNvSpPr txBox="1"/>
          <p:nvPr/>
        </p:nvSpPr>
        <p:spPr>
          <a:xfrm>
            <a:off x="6311063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прилагательные образуют степени сравнения: выше, красивее, самый высокий, самый яркий. С их помощью удобно показывать, насколько признак выражен сильнее.
</a:t>
            </a:r>
            <a:endParaRPr lang="en-US" sz="1419" dirty="0"/>
          </a:p>
        </p:txBody>
      </p:sp>
      <p:sp>
        <p:nvSpPr>
          <p:cNvPr id="14" name="Text 5"/>
          <p:cNvSpPr txBox="1"/>
          <p:nvPr/>
        </p:nvSpPr>
        <p:spPr>
          <a:xfrm>
            <a:off x="6311063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Наглядное различие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предмет можно описать по-разному: маленький, меньше, самый маленький. Это помогает увидеть изменение признака и лучше понять смысл слова.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и притяжательные прилагательные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2288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прилагательные показывают отношение к материалу, времени, месту или назначению: школьный, весенний, стеклянный, городской. Они уточняют, из чего сделан предмет или с чем связан.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360432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разряды обычно не имеют краткой формы и не образуют степеней сравнения. Поэтому их легче отличить от качественных прилагательных по значению и форме.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44166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 обозначают принадлежность предмета человеку или животному: мамин, дедушкин, лисий, заячий. Такие слова отвечают на вопрос чьё?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выполнять морфологический разбор прилагательного
</a:t>
            </a:r>
            <a:endParaRPr lang="en-US" sz="2166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школьном плане разбора имени прилагательного.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20974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постоянный признак прилагательного — его разряд по значению. Он не меняется от предложения к предложению и сохраняется у слова во всех формах.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20974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качественных прилагательных постоянными считаются наличие краткой формы и степеней сравнения, если они возможны. Эти особенности связаны со значением слова, а не с контекстом.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23199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зависят от 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 не определяются по конкретному существительному рядом. Они помогают понять, к какой группе относится слово и как его правильно разбирать.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3199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 разборе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разряд, а уже потом переходить к изменяемым признакам. Такой порядок помогает не перепутать постоянные и непостоянные характеристики.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 прилагательного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Непостоянные признаки прилагательного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624426" y="118032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прилагательного зависит от существительного, с которым оно связано: высокий дом, высокая сосна, высокое дерево. По роду слово согласуется с предметом.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426" y="235807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 падеж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изменяется по числам и падежам вместе с существительным: высокие дома, в высоком доме, к высокой сосне. Эти признаки меняются в предложении.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24426" y="3535824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кратких форм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кратких форм обычно указывают род и число, а падеж не определяют. Это важно помнить при морфологическом разборе, чтобы не допустить ошибки.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 прилагательное по родам и числам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прилагательного подстраивается под существительное, поэтому меняется окончание, а основа слова сохраняется.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зависит от рода и числа: одинаковый признак выражается разными формами при одном и том же слове.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0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3987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91012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прилагательного с существительным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принимает тот же род, что и существительное, к которому относится: синий карандаш, синяя тетрадь, синее море. Это помогает точно связывать слова в словосочетании.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падеже прилагательное меняет окончание вместе с существительным: о синем небе, к синей тетради. По этой форме легко проверить правильность написания и разбора.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существительное стоит во множественном числе, прилагательное тоже принимает эту форму: зелёные деревья, высокие дома. Такая связь делает высказывание грамматически стройным и понятным.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и степени сравнения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2288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есть только у качественных прилагательных. Она часто употребляется в сказуемом: радостен, силён, готов. Такая форма сообщает признак без дополнительного окончания.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360432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и притяжательные прилагательные обычно не образуют краткую форму и степени сравнения. Это важный признак, который помогает определить разряд слова при разборе.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44166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показывают, насколько признак выражен сильнее или слабее: выше, красивее, самый высокий. Они помогают сопоставлять предметы по одному и тому же качеству.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439656"/>
            <a:ext cx="4206300" cy="2010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слова «весенний»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Покажем последовательность морфологического разбора на примере одного прилагательного.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согласуется с существительным и уточняет его признак; разбор показывает и значение, и грамматические формы.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разбор по русскому языку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прилагательного в предложении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24404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сначала определяют слово, которое отвечает на вопрос какой? и называет признак предмета. В примере «лёгкие» относится к существительному «облака».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404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начальную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помогает увидеть слово в словаре и правильно назвать его признаки. Для формы «лёгкие» начальная форма — «лёгкий».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41379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Установите грамматические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указывают разряд, число, род и падеж. В данном примере это качественное прилагательное во множественном числе, именительном падеже.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941379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роль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определяют синтаксическую роль. Слово «лёгкие» поясняет существительное «облака», значит, в предложении оно является определением.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морфологического разбора прилагательного
</a:t>
            </a:r>
            <a:endParaRPr lang="en-US" sz="231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школьного разбора слова в предложении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трёх разрядов прилагательных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различаются не только значением, но и грамматическими возможностями слова, поэтому важно проверять каждое прилагательное отдельно.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равны по роли в речи, но отличаются вопросом, значением и набором форм.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разборе имени прилагательного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351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начальная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берёт форму из предложения, а не словарную начальную форму. Из-за этого ошибается разряд, род или число, особенно у кратких и изменённых форм.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1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падеже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прилагательного определяется только вместе с существительным, от которого оно зависит. Если не проверить связь слов в предложении, легко указать неверную форму.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378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разрядов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«лисий» нередко ошибочно считают качественными. На самом деле они выражают принадлежность, поэтому относятся к притяжательным прилагательным и требуют другого анализа.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8378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связи с 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существительного трудно точно определить форму и роль прилагательного в предложении. Поэтому всегда нужно сначала найти главное слово, а затем уже разбирать прилагательное.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581802" y="1246878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помогают увидеть предмет яснее: не просто дом, а высокий дом; не просто день, а серый и холодный. Благодаря этому текст становится конкретнее.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581802" y="2491706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удачное прилагательное может создать образ и настроение: тихий лес, мамины руки, солнечное утро. Такие слова делают описание более живым и запоминающимся.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81802" y="3736537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Различение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позволяют отличать похожие предметы друг от друга: красный карандаш, зелёный карандаш, длинный карандаш. Это особенно важно в учебных и бытовых ситуациях.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прилагательные делают текст точнее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прилагательное: главное, что нужно запомнить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помогает точно называть признаки предметов и согласуется с существительным. Умение определять его форму, разряд и роль в предложении делает разбор уверенным и безошибочным.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2026-05-28T04:16:47Z</dcterms:created>
  <dcterms:modified xsi:type="dcterms:W3CDTF">2026-05-28T04:16:47Z</dcterms:modified>
</cp:coreProperties>
</file>