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нарушения и гигиена опорно-двигательной системы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обеспечивает движение и защиту организма, её здоровье особенно важно в подростковом возрасте.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угрозы опорно-двигательной системы в подростковом возрасте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формируется с раннего детства и развивается до юности. Современный образ жизни школьников увеличивает риск появления нарушений осанки, что подтверждают исследования в России и за рубежом.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опорно-двигательной системы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позвоночника и его отделы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33-34 позвонков, сгруппированных в шейный, грудной, поясничный, крестцовый и копчиковый отделы. Эти отделы обеспечивают гибкость и устойчивость корпуса.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и сухожилий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скреплены с костями сухожилиями, они приводят тело в движение и поддерживают правильную осанку, способствуя защите внутренних органов.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суставов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кости, обеспечивая подвижность конечностей и позвоночника, что необходимо для разнообразных движений и физической активности.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опорно-двигательной системы: поддержка и движение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создают прочный каркас, удерживающий тело в вертикальном положении и служащий точкой крепления для мышц, которые обеспечивают движение.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обеспечивают гибкость и подвижность, а мышцы активируют различные движения, регулируя тем самым осанку и двигательную активность.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нарушения и их признаки в подростковом возрасте
</a:t>
            </a:r>
            <a:endParaRPr lang="en-US" sz="2171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Незаметные отклонения осанки могут начать формироваться при неправильном сидении или ходьбе.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период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Сколиоз, кифоз и лордоз становятся более выраженными, что сопровождается болями в спине и усталостью ног.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школьного возраста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сутулость и небольшая асимметрия плеч, первый признак сколиоза и иных искривлений.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подростковый возраст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Незамеченные нарушения могут привести к хроническим проблемах и ограничению движений, требующим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нарушений у школьников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подростков 12–15 лет наблюдается наибольший рост случаев нарушений, что связано с интенсивным ростом и изменением образа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тенденцию увеличения числа случаев, что подчёркивает необходимость ранней профилактики и коррекции.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2022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нарушений опорно-двигательной системы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Малоподвижный образ жизни и длительное пребывание в сидячем положении создают чрезмерную нагрузку на позвоночник и мышцы.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Неправильная осанка, использование неудобной обуви и дефицит витаминов влияют на формирование и укрепление костно-мышечной системы.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симптомы основных нарушений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характерные проявления распространённых заболеваний опорно-двигательной системы у подростков.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позволяет эффективно предотвратить осложнения и улучшить качество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нарушения влияют на организм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движений и хронические боли снижают физическую активность и общую выносливость подростков.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Дискомфорт и болезненные ощущения могут привести к ухудшению работы внутренних органов и повысить риск травматизма.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гигиены для здоровья опорно-двигательной системы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и смена позы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следить за положением тела при сидении и ходьбе, регулярно менять позу, чтобы снизить нагрузку на позвоночник и мышцы.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мебели и обуви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должна соответствовать росту, а обувь быть удобной и поддерживающей свод стопы для правильного распределения нагрузки.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и гимнастика укрепляют мышцы, поддерживают тонус и снижают риск развития нарушений опорно-двигательной системы.
</a:t>
            </a:r>
            <a:endParaRPr lang="en-US" sz="12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в учебных и бытовых условиях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правильной массы тела помогает снизить нагрузку на позвоночник, обеспечивая равномерное распределение веса и уменьшая риск развития искривлений.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школьного рюкзака с двумя широкими лямками предотвращает одностороннюю нагрузку, что важно для поддержки спины и правильной осанки у детей.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рабочего места с правильной высотой стола и хорошим освещением способствует сохранению правильной позы и уменьшает напряжение мышц шеи и спины.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времени, проводимого за гаджетами, помогает поддерживать физическую активность и уменьшает риск развития нарушений из-за длительного сидения в неудобной позе.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упражнения для опорно-двигательной системы
</a:t>
            </a:r>
            <a:endParaRPr lang="en-US" sz="2151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упражнения и их назначение для поддержания здоровья костей и мышц у школьников.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этих упражнений способствует правильному формированию опорно-двигательного аппарата и снижает риск развития нарушений.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ФМБА, 2022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спорта и физкультуры на опорно-двигательную систему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воздействие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плаванием, гимнастикой и йогой помогают укрепить мышцы спины и ног, улучшая осанку и предотвращая развитие искривлений. Такие виды активности развивают гибкость и выносливость.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чрезмерных нагрузок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интенсивные или частые тренировки могут вызвать травмы позвоночника и суставов. Важно соблюдать меру, особенно у подростков, чтобы не навредить растущему организму.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здоровья костей и мышц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витамин D являются основой для прочности костей, их достаточное потребление важно для нормального роста и профилактики разрушений.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Рыба, молочные продукты и зелёные овощи содержат необходимые микроэлементы, способствующие укреплению костно-мышечной ткани и поддержанию общего здоровья.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необходимы для роста и восстановления мышц и связок; сбалансированное питание обеспечивает оптимальные условия для формирования опорно-двигательной системы.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привычки: влияние на опорно-двигательную систему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4407525" y="24827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ухудшает кровоснабжение костей, замедляя процессы их регенерации и вызывая снижение прочности, что повышает риск повреждений и переломов.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407525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сидение за гаджетами способствует развитию сколиоза и болей в шее, а малоподвижный образ жизни приводит к ослаблению мышц и снижению гибкости суставов.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появлении тревожных симптомов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рекомендации Минздрава РФ, 2023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для сохранения здоровья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и прогулки способствуют укреплению мышц и суставов, улучшая общее состояние опорно-двигательной системы и снижая риск травм.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контроль осанки и правильная организация рабочего места помогают избежать нарушений. При первых признаках боли нужно обратиться к ортопеду для своевременной диагностики.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профилактики в российских школах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гимнастики в московских школах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регулярных гимнастических упражнений на переменах и уроках способствовало снижению числа нарушений осанки у школьников на 35%. Учителя активно участвуют в контроле и мотивации детей.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 в поддержке здоровья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в некоторых школах Москвы организовывают совместные спортивные занятия и следят за правильным режимом дня, что положительно влияет на физическое развитие подростков.
</a:t>
            </a:r>
            <a:endParaRPr lang="en-US" sz="13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 при нарушениях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консервативное 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Врач-ортопед проводит комплексное обследование, назначает лечебную физкультуру, массаж и ортопедические средства для коррекции деформаций. Эти меры эффективны на ранних стадиях болезни.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Хирургические методы и важность раннего выявления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тяжёлых случаях может потребоваться операция для исправления позвоночника или стопы. Своевременное обращение к специалистам значительно повышает шансы на успешное выздоровление.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рекомендации для крепкого здоровья опорно-двигательной системы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упражнения, правильное питание и своевременные медицинские обследования — залог гармоничного развития и профилактики нарушений. Поддерживайте здоровый образ жизни для долгосрочного благополучия.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2026-05-09T01:09:41Z</dcterms:created>
  <dcterms:modified xsi:type="dcterms:W3CDTF">2026-05-09T01:09:41Z</dcterms:modified>
</cp:coreProperties>
</file>