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эволюционного происхождения человека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ключевые доказательства развития человека и его место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основа биологической науки
</a:t>
            </a:r>
            <a:endParaRPr lang="en-US" sz="293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объясняет происхождение видов через естественный отбор. Современные открытия подтверждают общие корни человека и приматов, раскрывая важность этих знаний в биологии.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анатомия: сходство с приматами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человека и человекообразных обезьян близко: пять пальцев, форма костей и мускулатура имеют общие черты, свидетельствующие о родстве.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органы, такие как аппендикс и копчик, подтверждают эволюционную связь с предками и другими млекопитающими, отражая следы прошлого.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 — знаменитая австралопитека
</a:t>
            </a:r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Обнаруженная в Эфиопии Люси — один из древнейших скелетов Australopithecus, которому около 3,2 млн лет. Её строение показывает первые признаки прямохождения и постепенного увеличения мозга.
</a:t>
            </a:r>
            <a:endParaRPr lang="en-US" sz="1393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— мастер ранних орудий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вид, живший около 2 млн лет назад, отличался более развитыми умственными способностями и умением создавать каменные инструменты, что свидетельствует о росте интеллекта.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 неандертальцы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освоил огонь и распространился по Евразии. Неандертальцы, жившие позже, имели крупный мозг и сложные орудия, подтверждая эволюционные изменения в строении и культуре.
</a:t>
            </a:r>
            <a:endParaRPr lang="en-US" sz="135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человеческих предков
</a:t>
            </a:r>
            <a:endParaRPr lang="en-US" sz="23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015" y="1406675"/>
            <a:ext cx="4090720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черепов человека и приматов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объёме мозга, форме надбровных дуг и зубной дуге между человеком, шимпанзе и неандертальцем.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формирование черт, характерных для современного человека, обнаруживается в морфологии черепа.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последних десятилетий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доказательства происхождения человека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человека и шимпанзе совпадает на 98–99%, что свидетельствует о близком эволюционном родстве двух видов.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23 пары хромосом, у шимпанзе — 24, что отражает хромосомные слияния в ходе эволюции.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FOXP2 и HAR1 связаны с речью и мозговыми функциями, показывая уникальные адаптации Homo sapiens.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рода Homo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отражают постепенное усложнение морфологии и поведения предков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африканское происхождение и разнообразие видов рода Homo с различной морфологией.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 генетика, исследования до 2023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прямохождению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позвоночника и таза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приобрёл изгибы, поддерживающие вертикальное положение, а таз расширился для устойчивости при ходьбе. Эти изменения способствовали осмысленной походке человека.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стопы и руки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опорного большого пальца стопы и свободных рук позволило развивать орудия труда, улучшая навыки и социальное поведение у древних гоминид.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движущая сила эволюции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создают новые варианты признаков у особей, обеспечивая материал для естественного отбора в изменяющихся условиях среды.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мутация, закрепившая способность переваривать лактозу у взрослых европейцев, что улучшило их питание и выживаемость.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способствует распространению полезных мутаций, усиливая успешность размножения индивидов с выгодными признаками.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мутации обычно быстро отсеиваются, сохраняя здоровье и адаптивность популяции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гоминид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связано с развитием речи, мышления и социальных навыков у предков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отражает эволюционные успехи в адаптации к окружающей среде и формировании культуры.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палеоантропологические данные,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каменные орудия Homo habilis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Рубила и скребки Homo habilis, возрастом 2,5–1,5 млн лет, свидетельствуют о первых попытках обработки камня для повседневных нужд. Эти инструменты использовались для резки мяса и обработки растений, что изменило образ жизни предков человека.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орудий у Homo erectus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создавал более точные и разнообразные инструменты из камня и кости. Это отражает развитие моторики и мышления, способствовало улучшению охоты и социальному взаимодействию в группах.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находки: орудия труда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доказательства: белки и молекулы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и обезьяний цитохром c отличаются всего несколькими аминокислотами из более ста, что указывает на их близкое эволюционное родство.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гемоглобина у человека и животных схожа, что подтверждает общие биохимические механизмы жизни и эволюционное сходство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«часы» используются для оценки времени расхождения видов, основываясь на накоплении мутаций в белках и ДНК.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эволюции человека
</a:t>
            </a:r>
            <a:endParaRPr lang="en-US" sz="252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и временные рамки эволюции Homo sapiens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Восточной Африки привели к сокращению лесных массивов и появлению саванн. Гоминиды начали освоение новых ландшафтов и ресурсов, что требовало адаптации.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 большие расстояния способствовало развитию прямохождения и совершенствованию орудий труда. Эти изменения ускорили появление новых адаптаций и культурных навыков.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эволюции человека
</a:t>
            </a:r>
            <a:endParaRPr lang="en-US" sz="2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определили сроки появления общего женского предка и мужского предка по Y-хромосоме с помощью анализа ДНК.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150–200 тыс. лет назад
</a:t>
            </a:r>
            <a:endParaRPr lang="en-US" sz="3073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период жизни общих предков по материнской линии, что подтверждает единство происхождения современного человечества.
</a:t>
            </a:r>
            <a:endParaRPr lang="en-US" sz="1079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90303" y="1531950"/>
            <a:ext cx="2986294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 неандертальцев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и культурные отличия между современным человеком и неандертальцем.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были близки к Homo sapiens, но имели отличия в строении тела и уровне культурного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Ласко и Альтамиры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возрастом 15–20 тыс. лет демонстрируют развитое художественное мышление и символику у древних людей. Они отражают важные аспекты жизни и религиозные представления.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украшений и 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создавали ожерелья из раковин и клыков, а ритуальные захоронения содержали предметы, что свидетельствует о духовных представлениях и социальной структуре.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одежда и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огня, изготовление одежды из шкур и возведение временных жилищ способствовали выживанию и развитию общества, облегчая адаптацию к климату.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древнего человека
</a:t>
            </a:r>
            <a:endParaRPr lang="en-US" sz="28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 у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 — остаток хвоста у человека, подтверждающий эволюционную связь с животными, у которых хвост был полноценным и функциональным органом.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представляет собой рудиментарный орган, когда-то участвовавший в пищеварении, сейчас имеющий ограниченное физиологическое значение.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Атавизмы, такие как редкие появления хвоста у новорождённых, иллюстрируют наследование древних признаков, проявляющихся в исключительных случаях.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в обновлении знаний об эволюции
</a:t>
            </a:r>
            <a:endParaRPr lang="en-US" sz="2643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древнего генома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расшифровывать ДНК ископаемых останков, раскрывая генетическую связь между видами и миграционные пути предков.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останков денисовцев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показывают наличие ранее неизвестной ветви гоминид, расширяя понимание разнообразия древних людей.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 черепов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реконструировать внешность и функциональные характеристики древних гоминид.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Многодисциплинарные исследования интегрируют палеонтологию, генетику и археологию для комплексного изучения эволюции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происхождения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доказательств эволюции помогает понять место человека в природе и способствует развитию научного образования, открывая новые горизонты знаний о нашем прошлом.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2026-05-09T04:23:44Z</dcterms:created>
  <dcterms:modified xsi:type="dcterms:W3CDTF">2026-05-09T04:23:44Z</dcterms:modified>
</cp:coreProperties>
</file>