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спад и колебания численности подчиняются простым экологическим причинам.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популяции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не просто число особей, а живая система. Она меняется из-за рождения, смерти и перемещения организмов, а графики помогают увидеть не только величину, но и скорость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то растёт, то падает?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насекомых, кроликов и других быстро размножающихся видов сначала появляется много потомков, поэтому численность растёт почти без задержек.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сменяется спадом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ухудшаются, число особей перестаёт увеличиваться и может начать снижаться.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ограничения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рост замедляется: начинаются нехватка пищи, теснота, болезни и конкуренция за ресурсы.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заставляет задуматься: что именно удерживает популяцию от бесконечного увеличения?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могут как добавить особей в популяцию, так и увести их. Поэтому одна и та же территория иногда показывает рост, даже если рождаемость невысока.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N — это общее количество особей в популяции на определённый момент. Именно это значение сравнивают при наблюдениях и на графиках.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увеличивает N, потому что в популяции появляются новые особи. Чем выше число выживших потомков, тем заметнее прирост.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уменьшает N: часть особей погибает из-за возраста, болезней, хищников или неблагоприятных условий среды.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изменение N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каждая новая особь быстро увеличивает общую численность, поэтому кривая резко идёт вверх.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при избытке ресурсов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ресурсы не ограничивают рост, численность может увеличиваться очень быстро, почти по удвоению через равные интервалы.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экспоненциального роста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тормозит рост популяции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ресурсов достаточно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рост идёт почти без помех, потому что еды, воды и места хватает большинству особей.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паразиты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плотности быстрее распространяются инфекции и паразиты, поэтому смертность может заметно вырасти.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конкуренция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особей становится больше, усиливается конкуренция за пищу, укрытия и участки для размножения.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хищников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чаще находят добычу в крупных скоплениях, а значит, давление на популяцию усиливается.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снижается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прирост замедляется, потому что число новых особей уже не успевает компенсировать потери.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Ёмкость среды: понятный предел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предел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Ёмкость среды показывает, сколько особей территория способна поддерживать достаточно долго без быстрого истощения ресурсов.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рост замедляется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численность приближается к пределу, рост замедляется, потому что ресурсы уже распределяются между слишком многими особями.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территория — разные условия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пруду, густом лесу и городе этот предел будет отличаться даже для одного и того же вида.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зависит от количества пищи, воды, укрытий и подходящих условий климата, поэтому в разных местах будет разной.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таком графике заметно, что в начале кривая растёт почти как экспонента, но затем выравнивается.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Логистический рост и плато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ресурсы поддерживают быстрый рост, но затем конкуренция ограничивает увеличение численности, и график выходит на плато.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логистического роста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Переполнение и последующий спад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50" y="280165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Переполнение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3151" y="344828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растёт быстрее, чем позволяет среда: пищи и пространства на всех уже не хватает, но прирост пока продолжается.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31025" y="112375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31026" y="177038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среды снижается, популяция часто стабилизируется ниже прежнего уровня и постепенно возвращается к более устойчивому состоянию.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222087" y="196270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2089" y="260933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превышения предела начинается спад: усиливаются голод, болезни и гибель молодняка, поэтому численность быстро уменьшается.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приходом и потерей особей удерживает численность около одного уровня.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признак отсутствия заметного прироста популяции.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баланса рождаемости и смертности в популяционной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взаимовлияния к волнам численности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видами запускают цепочку причин и следствий, из-за которой численность меняется неравномерно.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хищника отстают от пиков жертвы: сначала растёт кормовая база, затем увеличивается численность хищников, а после этого давление на жертву усиливается.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жертва: волны численности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не совпадают: численность хищника реагирует с задержкой, поэтому колебания идут волнами, а не одновременно.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 по модели взаимодействия хищник—жертва.
</a:t>
            </a:r>
            <a:endParaRPr lang="en-US" sz="8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 нехватке одного ресурса виды либо вытесняют друг друга, либо удерживаются на более низком уровне численности.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 конкуренции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дефицит ресурса, тем сильнее влияние конкуренции на численность обоих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экологических закономерностей.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у многих видов больше пищи и тепла, поэтому размножение идёт активнее. Осенью и зимой условия хуже, и численность часто снижается.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видно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графиках сезонность обычно выглядит как повторяющийся ритм: подъём в благоприятный период и спад при ухудшении условий. Такой рисунок легко заметить без сложных расчётов.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события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мороз или наводнение могут за короткое время сократить корм, укрытия и число молоди. После таких событий восстановление популяции занимает месяцы или годы.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 изменения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возрастной состав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молодняка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популяции много молодых особей, через некоторое время она может быстро увеличиться, потому что скоро появится новое поколение размножающихся животных.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взрослых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преобладают взрослые особи, рост обычно идёт медленнее: часть популяции уже достигла размножения, но запас будущих производителей меньше, чем у молодых групп.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Стареющая популяция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доля старых особей велика, число потомков может не успевать заменять потери. Тогда даже при стабильной общей численности скрыт спад уже начинается.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состав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 среднему значению нельзя понять перспективу. Для прогноза важно знать, сколько особей скоро смогут размножаться и сколько уже выходит из активного возраста.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
</a:t>
            </a:r>
            <a:endParaRPr lang="en-US" sz="1358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вырубка лесов и загрязнение воды или почвы могут резко уменьшить численность, особенно если вид живёт на ограниченной территории и медленно размножается.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видов
</a:t>
            </a:r>
            <a:endParaRPr lang="en-US" sz="1358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видов человеком иногда меняет экосистемы неожиданно: новый вид может быстро прижиться, начать конкурировать с местными организмами и изменить их численность.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
</a:t>
            </a:r>
            <a:endParaRPr lang="en-US" sz="1358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охрана мест гнездования и запрет на отлов помогают популяциям восстанавливаться. В таких условиях рождаемость и выживание молоди становятся выше.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фактор динамики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оценки численности используют разные методы: прямой учёт, выборочные площадки, ловушки и повторные наблюдения. Метод выбирают по размеру территории и подвижности животных.
</a:t>
            </a:r>
            <a:endParaRPr lang="en-US" sz="1144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оценки численности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Выборка позволяет получить надёжную оценку без пересчёта всех особей, если наблюдения проводить регулярно и одинаковым способом.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полевых методов экологии и биологического учёта.
</a:t>
            </a:r>
            <a:endParaRPr lang="en-US" sz="10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простой модели популяции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строится по наблюдениям: причины изменений связывают с рождаемостью, смертностью и миграциями.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кривой можно понять, на каком этапе находится популяция: быстрый рост, замедление, перегрузка среды или восстановление после спада.
</a:t>
            </a:r>
            <a:endParaRPr lang="en-US" sz="1195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типичного графика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рост идёт быстро, затем замедляется и после превышения предела среды начинается спад. Это типичный сценарий для реальных популяций.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график динамики численности.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численности популяций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 зависит от трёх главных процессов: рождаемости, смертности и миграций. Графики помогают увидеть тенденции, а простые модели — объяснить их причины и сделать осторожный прогноз.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2026-07-25T17:28:43Z</dcterms:created>
  <dcterms:modified xsi:type="dcterms:W3CDTF">2026-07-25T17:28:43Z</dcterms:modified>
</cp:coreProperties>
</file>