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римской истории: от легенды к городу и государству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легенда, река и холмы помогли Риму стать великим государством.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 карте древней Италии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возник в Центральной Италии, у Тибра, и удачное положение быстро сделало его заметным среди соседей. Семь холмов защищали город, а река связывала его с торговлей, водой и морским путём.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 Ромуле и Реме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Внуки царя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Ромул и Рем были внуками царя Нумитора. Их история связывала начало Рима с древним царским родом и придавала городу особую значимость.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волчицей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Близнецов, как рассказывает легенда, выкормила волчица, а затем воспитал пастух. Этот образ показывал, что римляне ценили силу, выносливость и защиту свыше.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Повзрослев, Ромул основал новый город и стал его первым правителем. Легенда объясняла, почему римляне считали свой город не обычным поселением, а избранным местом.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близнецах помогал римлянам гордиться своим прошлым. Он подчёркивал, что их город возник благодаря смелости, решительности и поддержке богов.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холмов и река Тибр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вокруг раннего Рима помогали видеть приближение врагов и затрудняли нападение. Поэтому город было легче защищать, чем поселение на ровной местности.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стали Палатин, Капитолий и Авентин. На этих холмах жили люди, строились первые дома и формировался центр будущего города.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Тибр давал городу воду и пищу, а также служил удобной дорогой для перевозки товаров. По реке Рим поддерживал связь с другими поселениями Италии.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холмам и реке Рим мог не только защищаться, но и развиваться. Удачное место помогало ему торговать, расширяться и укреплять своё влияние.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013738"/>
            <a:ext cx="4534800" cy="28075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традиции о раннем Риме и общепринятым сведениям по истории Древнего Рима
</a:t>
            </a:r>
            <a:endParaRPr lang="en-US" sz="64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Рим: главные признаки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показывают, почему Рим смог вырасти из небольшого поселения в сильный центр.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развития Рима — защита, вода, торговые пути и объединение жителей — работали вместе и усиливали друг друга.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древней Италии и их влияние на Рим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Латиняне стали главной частью населения Рима. Именно их язык и обычаи легли в основу ранней римской жизни и позднее повлияли на развитие всего государства.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Сабины оставили след в римских преданиях и некоторых обычаях. Их влияние напоминает, что Рим с самого начала складывался из разных соседних традиций.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были особенно важны для раннего Рима. У них римляне перенимали религиозные обряды, способы строительства и отдельные знаки 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соседями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Рим не жил в изоляции. Постоянные контакты с другими племенами помогали ему заимствовать полезные идеи и быстрее становиться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ранней истории Древнего Рима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повлияло на ранний Рим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Рима не был случайным: город развивался благодаря удачному месту, соседям и обмену полезными идеями.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двигателями раннего роста стали положение у Тибра и этрусское влияние; остальные факторы поддерживали развитие и укрепляли город.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период в истории Рима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цари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Римом сначала управляли цари. Они были военными вождями, судьями и хранителями порядка, а также руководили важными обрядами.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Этрусские правители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цари, особенно этрусского происхождения, усилили власть и приблизили Рим к настоящему городу с более сложным устройством.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царский период появились первые укрепления, общественные места и основы управления. Город постепенно становился более организованным и заметным.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переменам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власть царей стала вызывать недовольство знати и жителей. Это подготовило переход к новой форме правления.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поселение стало городом-государством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раннего Рима от отдельных поселений к единому центру власти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камень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строили города увереннее и богаче, чем ранние римляне. От них Рим перенял способы возводить храмы, укрепления и общественные постройки, где важны были прочность и порядок. Эти приёмы заметны в развитии ранней архитектуры.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власти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этрусков римляне увидели символы правителя, которые подчёркивали его положение перед народом. Такие знаки помогали понимать, кто управляет городом, и делали власть более заметной и торжественной.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украшения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Этрусское влияние проявилось и в религиозных обрядах, а также в предметах, которые находят археологи. Керамика, украшения и детали храмов показывают, как тесно были связаны Рим и его северные соседи.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и их вклад в развитие Рима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264764"/>
            <a:ext cx="4813500" cy="2980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 история: в чём разница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Древнего Рима; традиционная римская датировка основания города.
</a:t>
            </a:r>
            <a:endParaRPr lang="en-US" sz="69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легенда объясняет смысл происхождения Рима, а история опирается на проверяемые данные о жизни людей и постепенном развитии города.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 история дополняют друг друга: первая создаёт образ города, вторая помогает понять его реальное происхождение.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раннего Рима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происходили из знатных родов и занимали важные должности. Их влияние было особенно велико в управлении городом, потому что именно они чаще определяли правила жизни общины.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составляли большую часть свободных жителей Рима. Они работали, служили в войске и участвовали в жизни города, но долгое время имели меньше прав, чем патриции.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Клиенты и рабы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Клиенты зависели от влиятельных людей и искали у них защиту, а рабы не были свободными. Эти группы показывают, что ранний Рим был обществом с разным уровнем прав.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группы влияло на землю, обязанности и доступ к власти. Поэтому общество раннего Рима развивалось неравномерно, а борьба за права становилась важной частью его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учебному материалу о социальной структуре раннего Рима.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составлял римское общество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перепись, а соотношение групп в раннем Риме: большинство свободного населения принадлежало к плебеям, а политическая власть оставалась у меньшинства.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преобладание плебеев не означало равных прав: управление и престиж были сосредоточены у патрициев.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и правила ранних римлян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Риме ценили опыт пожилых людей и мнение главы семьи. Это помогало сохранять порядок и поддерживать авторитет в доме и в общине.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старшим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считалась основой жизни римлянина. Верность родственникам означала ответственность, взаимную помощь и готовность ставить интересы дома выше личной выгоды.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семье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верили, что домашние боги охраняют семью и хозяйство. Поэтому обряды и молитвы были частью повседневной жизни и поддерживали ощущение порядка.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богов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должны были думать не только о себе, но и о городе. Такое правило помогало сохранять согласие между людьми разного происхождения и укрепляло общую жизнь.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общиной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Риме изменилась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 и историческим данным о конце царского периода в 509 году до н. э.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3505864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не жил в изоляции: он вступал в союзы и вел войны с соседями. Такие отношения помогали ему набирать опыт, а также проверять свои силы в борьбе за влияние.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3380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поводами для столкновений были земля, торговые пути и контроль над важными районами Италии. Из-за этого римлянам приходилось постоянно думать о безопасности и расширении своих возможностей.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5864" y="2774393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 латинянами, сабинами и этрусками заставляли Рим укреплять стены, развивать войско и лучше управлять городом. Соперничество становилось источником внутреннего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его соседи в раннюю эпоху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материалу о ранней истории Рима.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быстро усиливался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положение, торговля и защита природой помогали городу расти, а заимствования у соседей ускоряли развитие управления, строительства и военного дела.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усиливался сразу по нескольким причинам, но решающими были расположение и торговля: они давали ресурсы, связь и возможности для роста.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713641"/>
            <a:ext cx="4534800" cy="34077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Древнеримская традиция; учебный обзор царского периода.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цари и их вклад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предание связывало каждого царя с определёнными достижениями, которые помогали Риму становиться более организованным и сильным.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царей отражают главные задачи раннего Рима: создать город, укрепить порядок, развить войско и определить новую форму власти.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753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до н. э. считается традиционным началом римской истории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помогает запомнить, откуда римляне вели отсчёт своего прошлого, хотя учёные не могут подтвердить её точно.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римская датировка основания города.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легенды к могуществу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 Рима соединяет легенду, географию и реальные перемены в обществе. Из небольшого поселения на Тибре вырос город, который научился объединять людей и строить сильное государство.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2026-06-01T00:31:21Z</dcterms:created>
  <dcterms:modified xsi:type="dcterms:W3CDTF">2026-06-01T00:31:21Z</dcterms:modified>
</cp:coreProperties>
</file>