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 партийные системы: как устроено политическое представительство
</a:t>
            </a:r>
            <a:endParaRPr lang="en-US" sz="3182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соединяют интересы граждан и решения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современные партии
</a:t>
            </a:r>
            <a:endParaRPr lang="en-US" sz="317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партии возникли в Европе XIX века, когда расширилось избирательное право, усилились парламенты и выросли массовая политика, печать и потребность в постоянной мобилизации сторонников.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политическая партия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партия — это устойчивое объединение граждан, которое стремится получить и реализовать власть законными политическими средствами, прежде всего через выборы.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партии есть программа, устав, лидерство, актив и сторонники; обычно она опирается на определённые ценности, идеологию и дисциплину внутри организации.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общественного движения, партия не только выражает позицию, но и борется за государственные должности, влияние в парламенте, правительстве и местной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партиям нужна демократия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собирают разрозненные запросы общества и превращают их в понятные политические предложения. На митинге или в предвыборном штабе это выглядит как работа с лозунгами, текстами программ и прямым обращением к избирателям.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интересов — к программе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отбирают кандидатов, ведут кампании и формируют фракции в парламенте. На заседании фракции видно, как партийная дисциплина помогает согласовывать позицию, а оппозиция использует парламентские процедуры для контроля правительства.
</a:t>
            </a:r>
            <a:endParaRPr lang="en-US" sz="99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Кадры, выборы и контроль власти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дебаты, встречи, агитацию и участие в выборах партии знакомят людей с правилами политической жизни. Для многих граждан именно партия становится первым опытом осознанного участия в общественных и государственных делах.
</a:t>
            </a:r>
            <a:endParaRPr lang="en-US" sz="1073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социализация граждан
</a:t>
            </a:r>
            <a:endParaRPr lang="en-US" sz="12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23032"/>
            <a:ext cx="3765900" cy="21203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политических партий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партии определяется не только программой, но и тем, как она организует сторонников и участвует в политической борьбе.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между партиями связано с источником поддержки и способом организации, а не только с названием или лозунгами.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политологии: типология партий
</a:t>
            </a:r>
            <a:endParaRPr lang="en-US" sz="11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74365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925" y="1924325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25275" y="3502175"/>
            <a:ext cx="346500" cy="46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спектр партий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партии обычно сильнее акцентируют социальную справедливость, защиту уязвимых групп и более заметную роль государства в экономике.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фланг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Центристские партии стремятся сочетать разные подходы, смягчать конфликты и привлекать более широкий круг избирателей.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Правые партии чаще подчеркивают частную инициативу, порядок, традиционные ценности и ограничение вмешательства государства.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фланг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Националистические партии делают упор на идентичность, суверенитет и интересы нации, поэтому их программа часто строится вокруг темы государства и принадлежности.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Националистические направления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политике важны не только левый и правый полюса, но и либеральные, консервативные, социал-демократические и христианско-демократические подходы.
</a:t>
            </a:r>
            <a:endParaRPr lang="en-US" sz="964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и консервативные позиции
</a:t>
            </a:r>
            <a:endParaRPr lang="en-US" sz="11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партия проходит путь от идеи до власти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партийного становления и участия в выборах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партийных систем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значимых партий, тем шире политический выбор, но сложнее собрать устойчивое большинство после выборов.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типологии партийных систем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конкуренцией и управляемостью меняется вместе с числом реальных претендентов на власть.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Однопартийная и система доминирующей партии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однопартийной системе существование других партий запрещено или жёстко ограничено, поэтому политическая конкуренция сведена к минимуму, а выбор избирателя становится формальным.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доминирующей партии допускает многопартийность, но одна сила долго сохраняет явное преимущество на выборах и контролирует ключевые рычаги власти.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обычно обеспечивают высокую управляемость и предсказуемость решений, однако ослабляют сменяемость власти и ограничивают реальное соперничество программ.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граждан это означает меньше альтернатив на выборах и более слабые механизмы контроля над властью через регулярную политическую конкуренцию.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Двухпартийная система: логика политического соперничества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двухпартийной системе две крупные партии поочерёдно получают шанс формировать правительство или определять основной политический курс, тогда как меньшие партии остаются второстепенными конкурентами.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— США и Великобритания: там борьба строится вокруг двух основных лагерей, что делает выбор для избирателя понятным и относительно предсказуемым.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обычно повышает стабильность власти, но может оставлять за пределами внимания новые или узкие интересы, которые труднее представить через две крупные силы.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многопартийность часто приводит к коалициям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общество, тем труднее одной партии представить все интересы без переговоров с другими.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сравнительной политологии; без использования статистической выборки.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 расширяет представительство, но почти всегда делает коалиции необходимым условием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системы и их влияние на партийную конкуренцию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Мажоритарная система усиливает крупные партии: победа в округе превращается в мандат, а голоса за проигравших не дают представительства.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Пропорциональная система и низкий барьер открывают путь средним и малым партиям, поэтому парламент становится разнообразнее, а коалиционные переговоры — почти неизбежными.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115" y="1345200"/>
            <a:ext cx="501787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системы в разных странах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демократические режимы могут опираться на очень разные модели партийной конкуренции.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политология; общепринятая характеристика партийных систем стран.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партий само по себе не определяет демократичность: важнее, как они конкурируют и как формируется власть.
</a:t>
            </a:r>
            <a:endParaRPr lang="en-US" sz="16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и президентские режимы: роль партий в управлении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парламентской системе партия или коалиция, получившая большинство, формирует кабинет и отвечает за него перед парламентом, поэтому фракционная дисциплина обычно очень высока.
</a:t>
            </a:r>
            <a:endParaRPr lang="en-US" sz="1336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 парламентских режимах партия влияет на устойчивость правительства напрямую, а в президентских сильнее заметны лидерство, рейтинг и персональная политическая ответственность.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президентской системе исполнительная власть сильнее связана с личностью президента; партии важны прежде всего на выборах и при поддержке законопроектов в законодательном органе.
</a:t>
            </a:r>
            <a:endParaRPr lang="en-US" sz="13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избирательные правила меняют число партий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логику влияния правил выборов на партийную конкуренцию и состав парламента.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разных партийных систем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система может быть удобной для избирателя, но менее точной в передаче политических предпочтений 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партийных систем в политической науке.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модели есть выигрыш и издержки: стабильность, представительство и управляемость почти никогда не достигаются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150" y="1412720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39995"/>
            <a:ext cx="4344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39995"/>
            <a:ext cx="4344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современных политических партий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избиратели воспринимают партии как далекие от повседневных проблем, поэтому доверие снижается, а участие в партийной жизни становится менее привлекательным.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всё чаще сосредоточено на лидерах, а не на программах. Из-за этого партия может зависеть от имиджа одного человека сильнее, чем от собственных идей.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Медиасреда и соцсети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кампании и социальные сети подталкивают к коротким лозунгам и ярким образам, тогда как сложные программы читают и обсуждают всё реже.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кампаний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средств и прозрачность расходов остаются трудной задачей: без понятных правил возрастает риск неравных возможностей и сомнений в честности конкуренции.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Протестное голосование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обещания расходятся с реальными решениями, избиратели чаще голосуют не «за», а «против», поддерживая нестандартные или протестные варианты.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Партии, гражданское общество и молодёжь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дебатах ученики учатся не повторять лозунги, а сравнивать программы и аргументы. Такой формат помогает увидеть, как политические решения влияют на школу, экологию и будущую занятость.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дебаты как первый опыт политики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полезно проверять, совпадают ли заявления партий с их реальными действиями. Это развивает критическое мышление и помогает делать осознанный выбор на выборах и в общественных обсуждениях.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отличать факты от обещаний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акции, встречи с депутатами и кампании в соцсетях дают подросткам практический опыт участия. Через такие проекты политика перестаёт быть абстрактной и становится частью гражданской активности.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Молодёжное крыло партии: вход в общественную жизнь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партийная система: основные особенности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многопартийность, однако заметную роль играют крупные парламентские партии и избирательные барьеры, которые влияют на состав представительных органов.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выборы в Государственную Думу, а на региональном уровне партии участвуют в формировании законодательных собраний и местной власти, связывая федеральную и региональную повестку.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для анализа российской политики важно смотреть не только на число зарегистрированных партий, но и на их реальную способность влиять на решения и конкурировать за поддержку.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и партийные системы: что важно запомнить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превращают интересы граждан в решения, а партийная система определяет, насколько власть конкурентна, устойчива и представительная. Понимание этого помогает видеть политику без иллюзий.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2026-05-25T13:52:28Z</dcterms:created>
  <dcterms:modified xsi:type="dcterms:W3CDTF">2026-05-25T13:52:28Z</dcterms:modified>
</cp:coreProperties>
</file>