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Первая война с Карфагеном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Римом и Карфагеном за контроль над Сицилией и Средиземноморьем.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III веке до н.э. Рим и Карфаген были сильнейшими державами Западного Средиземноморья. Они превратили прежнее сотрудничество в соперничество из-за стратегического острова Сицилия, что в итоге привело к войне из-за борьбы за влияние и торговые пути.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войны: соперничество Рима и Карфагена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был основан финикийцами в VIII веке до н.э. и быстро стал крупным торговым центром с населением свыше 200 тысяч человек. Он контролировал важные колонии в Северной Африке и на островах Средиземного моря.
</a:t>
            </a:r>
            <a:endParaRPr lang="en-US" sz="85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рост городского государства
</a:t>
            </a:r>
            <a:endParaRPr lang="en-US" sz="123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сумел создать сеть колоний и форпостов на Сицилии, Сардинии, Корсике и в Испании, что позволяло контролировать торговые маршруты и расширять сферу своего политического влияния.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влияния на Сицилии и в Испании
</a:t>
            </a:r>
            <a:endParaRPr lang="en-US" sz="110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не только торговым центром, но и важным военным игроком, вооружая флоты и нанимая наёмников из разных народов для защиты и расширения своих территорий.
</a:t>
            </a:r>
            <a:endParaRPr lang="en-US" sz="988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военное значение Карфагена
</a:t>
            </a:r>
            <a:endParaRPr lang="en-US" sz="1322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Карфаген: история, население и влияние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морское могущество Карфагена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Карфагенская экономика опиралась на торговлю дорогими товарами и зерном, а также на развитое земледелие, что обеспечивало стабильный доход и ресурсы для государства.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экономики: морская торговля и сельское хозяйство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Карфагенская армия включала до 350 военных кораблей, которые создавались с помощью новых технологий, что делало Карфаген одним из величайших морских держав того времени.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флот и инновации в судостроении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торгoval серебром, оловом, слоновой костью, зерном и рабами, что приносило значительные прибыли, поддерживая экономическую и военную мощь города.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товары и доходы
</a:t>
            </a:r>
            <a:endParaRPr lang="en-US" sz="7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25304"/>
            <a:ext cx="4063200" cy="13802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вооружённых сил и отличительных черт армий Рима и Карфагена, участвовавших в войне.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отличалась организованностью, карфагенская — разнообразием войск и техникой.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о Первой Пунической войне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сторон и особенности армий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войны: борьба за Мессану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264 году до н.э. наёмники-мамертины захватили Мессану и попросили помощи у Рима, опасаясь карфагенян. Это вмешательство стало отправной точкой конфликта между Римом и Карфагеном.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сенат одобрил военную поддержку и ввёл войска на Сицилию. Карфаген воспринял это как агрессию, что привело к открытым боевым действиям по контролю над островом.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крепостные города Сицилии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точками на острове были города Агригент, Панорм и Лилибей, которые переходили из рук в руки во время длительных осад. Эти крепости стратегически важны для контроля территории.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сражения за контроль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море римский и карфагенский флоты постоянно сражались за господство в Средиземном море, что влияло на снабжение армий и возможность атаковать прибрежные города.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театры военных действий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пользовался сильным флотом, но римляне создали устройство «ворон», позволяющее захватывать вражеские корабли, устраняя необходимость в высоком мастерстве мореплавания.
</a:t>
            </a:r>
            <a:endParaRPr lang="en-US" sz="165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новшество обеспечило римлянам преимущество в морских боях, позволив эффективно использовать тяжёлую пехоту для абордажей и значительно изменив ход морских сражений.
</a:t>
            </a:r>
            <a:endParaRPr lang="en-US" sz="1688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новшества: абордажный «ворон»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города на Сицилии подвергались многократным осадам с применением осадных машин — таранов, катапульт и осадных башен. Это требовало больших ресурсов и времени.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7350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Осады часто длились месяцами, вызывая разрушения и истощение населения обеих сторон, что осложняло ведение войны и отражало упорство противников в борьбе за контроль над территорией.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Осадные машины и захват городов на Сицилии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256 году до н.э. при мысе Экном столкнулись около 680 кораблей с обеих сторон. Это сражение стало одним из крупнейших морских конфликтов античности и определило ход войны в пользу Рима.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значение морского сражения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потеряли 24 корабля, в то время как Карфаген — около 100. Победа позволила римскому флоту отправиться в Африку, расширив театр военных действий и заставив Карфаген искать перемирия.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битвы и последствия для сторон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мысе Экном — крупнейшее морское сражение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256 год до н.э.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высадились в Северной Африке и захватили город Клупею, закрепив вторжение в карфагенские владения.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перемирие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оказался не готов к сразу активной обороне и согласился на кратковременное перемирие для перегруппировки.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Контратака Карфагена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Вскоре карфагеняне собрали новую армию и восстановили силы, нанесли удар и вытеснили римлян с африканской территории.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наступление в Африке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полководцы войны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 руководил римским наступлением в Северной Африке, проявляя решимость и стратегическое мышление. Его кампания оставила важный след в военной истории войны.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Атилий Регул — римский генерал в Африке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Вульсон был одним из ключевых римских полководцев, отличавшихся строгой дисциплиной и успешным руководством в сражениях на Сицилии.
</a:t>
            </a:r>
            <a:endParaRPr lang="en-US" sz="789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Луций Манлий Вульсон — защитник легионов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Ганнибала, Гамилькар проявил выдающиеся способности, успешно организуя сопротивление римлянам и укрепляя позиции Карфагена на острове.
</a:t>
            </a:r>
            <a:endParaRPr lang="en-US" sz="757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Гамилькар Барка — главный карфагенский военачальник
</a:t>
            </a:r>
            <a:endParaRPr lang="en-US" sz="7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исторические хроники, археологические данные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сторон и разрушения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нанесла серьезный урон обеим сторонам, усилив экономические и социальные проблемы регионов.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потери продемонстрировали жестокость войны и истощение ресурсов обеих держав.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Сицилии испытывали тяжёлые последствия войны: разрушения городов, голод и постоянную опасность вражеских набегов.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города переходили под контроль Рима, надеясь на безопасность и стабильность, но жизнь оставалась непростой из-за военных действий.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 на население Сицилии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договора, закрепившие результаты войны и изменившие политическую карту региона.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серьёзно ослабил Карфаген и укрепил позиции Рима в Средиземноморье.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Древнеримские исторические источники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договор 241 года до н.э.: ключевые условия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Сицилия стала первой римской провинцией, что позволило Риму контролировать важные торговые и сельскохозяйственные ресурсы острова.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потерял значительную экономическую базу, особенно доходы от зерновых и морских торговых путей Сицилии.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перемены укрепили политическое влияние Рима и повлияли на его отношения с другими средиземноморскими державами.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и изменения на Сицилии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Рима и Карфагена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увеличил военную мощь, сформировал регулярный флот и повысил свой статус в Средиземноморье, заложив основы имперского возрастания.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столкнулся с внутренними проблемами, экономическим упадком и потерей контроля над испанскими и африканскими колониями.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длительного противостояния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3525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241 год до н.э.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Первой Пунической войны с заключением мира, но напряжённость не исчезла.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61175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230-е годы до н.э.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восстанавливает силы и обновляет армию, готовясь к новым конфликтам с Римом.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801250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218 год до н.э.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Второй Пунической войны после пересечения Ганнибалом Альп, что дало начало новому этапу борьбы.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42300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 год до н.э.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Пуническая война заканчивается полным разрушением Карфагена и усилением римского доминирования.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Полибия и Ливия содержат детальные описания событий войны, сохранившие её значимость в исторической памяти.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историки о Первой Пунической войне
</a:t>
            </a:r>
            <a:endParaRPr lang="en-US" sz="1113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Монеты, обломки кораблей и остатки крепостей подтверждают масштабные боевые действия и дают новые доказательства событий.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на Сицилии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подтолкнула развитие морского флота и привела к использованию новых методов осады и морских боёв в древнем мире.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военную тактику и технологии
</a:t>
            </a:r>
            <a:endParaRPr lang="en-US" sz="1389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войны: память и открытия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заложила основы могущества Рима, изменив политическую карту Средиземноморья и вызвав технологические и стратегические инновации в военном деле.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война с Карфагеном: важный этап истории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2026-05-10T11:11:57Z</dcterms:created>
  <dcterms:modified xsi:type="dcterms:W3CDTF">2026-05-10T11:11:57Z</dcterms:modified>
</cp:coreProperties>
</file>