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нашего края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равнины, холмы, овраги и то, как беречь землю.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каким бывает земля вокруг нас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в науке называют рельефом. Она бывает ровной и неровной, низкой и высокой. Вода, ветер, мороз и человек постепенно меняют её форму.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равнин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ровная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— это большая площадка без резких подъёмов и спусков. По такой местности удобно идти, строить дороги и прокладывать поля.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жизни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часто появляются города и деревни. Здесь легче строить дома, школы и большие улицы, потому что поверхность спокойная и удобная.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участки подходят для выращивания зерна, овощей и других культур. Тракторы и машины тоже работают здесь намного свободнее, чем на крутых склонах.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и возвышенности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холм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 — это приподнятая часть земли с плавными склонами и вершиной. На него можно подняться шаг за шагом, как по природной лесенке.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возвышенности заметны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возвышенности обычно видно дальше, чем с низкого места. Там часто сильнее чувствуется ветер, а сама местность легко различима и на карте, и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меняет поверхность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дождя ударяют по земле, а вода начинает стекать по склону. Она смывает мелкие частицы почвы и уносит их дальше.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ручейки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Стекающая вода собирается в маленькие ручьи. Они прокладывают себе путь и постепенно делают бороздки глубже.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промоина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не останавливается, узкая борозда становится промоиной. Земля по краям осыпается, и размыв усиливается.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овраг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размыв продолжается долго, промоина превращается в овраг. Его рост можно замедлить растениями, которые укрепляют склон.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овраг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дождь и сток воды постепенно разрушают склон.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почва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тонкий верхний слой земли, в котором есть вода, воздух и вещества для роста растений. Без неё трава, кусты и деревья не смогли бы жить.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плодородной почве хорошо растут овощи, зерновые и садовые культуры. Она помогает людям получать урожай и кормить животных, а это очень важное дело.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почву не беречь, её легко смывает вода и выдувает ветер. Тогда слой становится беднее, а растениям труднее находить питание и влагу.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поля и открытые пространства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прикрывает землю от сильного ветра, удерживает снег и помогает почве не пересыхать. Деревья работают как заботливые защитники, только без плащей и зонтов.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нужны людям для выращивания хлеба, картофеля, овощей и других культур. На открытых пространствах быстрее меняется температура, поэтому почва там особенно нуждается в защите.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722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625" y="2283440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0" y="2272200"/>
            <a:ext cx="252900" cy="22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 и озёр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водоёма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— это место, где суша встречается с водой. Он может быть песчаным, глинистым, илистым или каменистым, и каждый выглядит по-своему.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и пологие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крутых берегах земля обрушивается быстрее, особенно после дождей и таяния снега. Пологие берега более спокойные и удобные для отдыха.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люди наблюдают за птицами, гуляют и ловят рыбу. Но важно не тревожить берег, чтобы он не разрушался и оставался чистым.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под почвой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почвой лежат песок, глина, гравий и другие горные породы. Они образуют основу местности и помогают понять, как она сложена.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породы рыхлые и сыпучие, другие твёрдые и прочные. От их свойств зависит, где удобно строить и прокладывать дороги.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используют в строительстве, при ремонте дорог и для изготовления разных материалов. Без них наш край был бы совсем другим.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породам можно узнать, как менялась Земля в прошлом. Это как читать очень старую, но интересную книгу без обложки.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поверхность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поле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посёлке прокладывают новую дорогу, земля уже не остаётся прежней. Её выравнивают, насыпают грунт, делают канавы для воды. Так на привычном месте появляются новые линии и формы, которые заметны даже из окна автобуса.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у реки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могут возводить мост или укреплять откос камнем и плитами. Тогда вода меньше размывает почву, а берег становится более прочным. Человек меняет местность, но старается сделать это аккуратно и полезно.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 новые склоны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добыче песка, глины или камня на земле образуются выемки и крутые стенки. Такие места выглядят необычно и требуют осторожности. После работы их часто засыпают, засаживают растениями и постепенно возвращают к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поверхность края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полезных действий помогает уменьшить разрушение почвы, склонов и берегов.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поверхность меняется по временам года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тающий снег и ручьи быстро находят самые низкие места. Они размывают дорожки, подтачивают берега и оставляют после себя маленькие канавки и лужи.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поверхность лучше всего видна в сухую погоду. Песок, камни, кочки и неровности становятся заметнее, а растения помогают удерживать почву на месте.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частые дожди делают тропинки мягкими и скользкими. Вода легко углубляет мелкие борозды, поэтому маленькие повреждения на земле быстро становятся заметнее.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снег прикрывает землю, как белое одеяло. Он немного защищает почву от ветра и мороза, и многие неровности скрываются до весны.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настоящая местность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можно увидеть то, что есть в местности: реки, леса, дороги, холмы и населённые пункты. Она показывает, где поверхность ровная, а где есть подъёмы, спуски и водоёмы.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самой местности всё выглядит живым и объёмным. Вода блестит, холмы поднимаются над землёй, а лес закрывает большие участки. Карта помогает заранее понять, куда идти и чего ожидать.
</a:t>
            </a:r>
            <a:endParaRPr lang="en-US" sz="9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разные участки местности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участки удобны для полей, улиц, площадок и дворов. На такой земле легче строить и передвигаться, поэтому люди часто выбирают её для жизни и работы.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Возвышенные места подходят для домов, дорог и наблюдательных точек. Там меньше опасность подтопления, а с высокого места лучше видно окрестности и путь вокруг.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 строят мосты, пристани и места отдыха, а леса, овраги и береговые полосы нередко сохраняют как природные участки. Они помогают беречь землю и делают местность красивее.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о рельефе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всю поверхность земли со всеми её неровностями. Это слово помогает говорить о местности точно и без путаницы.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и холм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— почти ровный участок, а холм — небольшая возвышенность. Эти слова помогают увидеть разницу между спокойной и приподнятой землёй.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Долина, пойма,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связаны с водой и местами рядом с ней. Они подсказывают, где течёт река, где она разливается и где начинается край водоёма.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 и овраг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 показывает наклон земли, а овраг — глубокую узкую выемку. Такие слова помогают заметить, как вода меняет поверхность шаг за шагом.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 дворе легко заметить маленькие ручейки, лужи и канавки. Вода всегда находит низкое место, поэтому даже знакомая дорожка вдруг начинает напоминать маленькую реку. Утром можно увидеть, где земля промокла сильнее всего.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у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школьной тропинки почва часто бывает утоптанной, а трава — редкой. Здесь особенно заметны кочки, песчаные пятна и небольшие спуски. Если посмотреть внимательнее, можно понять, где по земле ходят чаще всего.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возле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реки или пруда поверхность тоже меняется от дня к дню. После ветра и дождя песок осыпается, а у самой воды появляются новые следы и полосы. Такое место показывает, как природа любит перестраивать край земли.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рядом с домом и школой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поверхности нашего края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края бывает разной: ровной и волнистой, низкой и высокой, спокойной и изрезанной. В ней есть равнины, холмы, долины, берега и овраги, которые образуют общий рисунок местности.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земли влияет на жизнь людей, растений и животных. От неё зависит, где удобнее строить дома, выращивать урожай, прокладывать дороги и находить безопасные места для отдыха.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ветер, мороз, жара и человек постоянно изменяют поверхность. Поэтому землю нужно беречь, не ломать растения, не засорять берега и помогать почве оставаться крепкой.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поверхность своей местности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знаешь местность, легче выбрать безопасный путь для прогулки, дорогу для поездки и место для постройки. Это помогает не попасть в низину, где после дождя собирается вода.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рельефа объясняет, почему на склонах почва размывается быстрее, а в долинах и около рек земля бывает влажнее. Такие наблюдения делают окружающий мир понятнее и интереснее.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знание учит смотреть внимательнее и бережнее относиться к родной земле. Тогда мы замечаем не только дома и улицы, но и маленькие особенности природы вокруг нас.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край на поверхности земли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нашего края не бывает одинаковой и каждый день чуть-чуть меняется. Равнины, холмы, берега и овраги создают её особый вид, а забота людей помогает сохранить эту красоту.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2026-05-21T09:37:35Z</dcterms:created>
  <dcterms:modified xsi:type="dcterms:W3CDTF">2026-05-21T09:37:35Z</dcterms:modified>
</cp:coreProperties>
</file>