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Западноевропейское общество в XI–XV веках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замков и зависимых крестьян к городам, деньгам и сильным королям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менялась между XI и XV веками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эти века Западная Европа прошла путь от сельского мира к обществу городов, торговли и более сильной королевской власти. Войны, крестовые походы, эпидемии и рост денег заметно изменили жизнь людей и их возможности.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лестница и отношения зависимости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основа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считался верховным владельцем земли и раздавал её крупным феодалам. Земля давала доход, а вместе с ним — влияние, право управлять людьми и обязанность служить выше стоящему сеньору.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Получая землю и защиту, человек приносил клятву верности. Такие личные связи связывали сеньора и вассала обязательствами: службой, советом, военной помощью и выполнением установленных повинностей.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Неправенство прав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людей были неравными: у знати и духовенства их было больше, чем у крестьян. Социальное положение во многом определялось не личными качествами, а происхождением и местом в обществе.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работали на земле и платили повинности в пользу сеньора и церкви. Они отдавали часть урожая, выполняли работы и зависели от решения владельца поместья.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характер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держался не на законах для всех, а на личной зависимости между людьми. Именно поэтому общество выглядело как ступени, где каждый подчинялся тому, кто стоял выше.
</a:t>
            </a:r>
            <a:endParaRPr lang="en-US" sz="11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различались по занятиям, доходам и правам. Происхождение во многом определяло, чем человек будет заниматься и какие возможности у него будут в 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отличались не только трудом, но и правами. Чем выше положение человека, тем больше привилегий и власти, а у крестьян — больше обязанностей.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западноевропейского общества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сословном строе средневековой Западной Европы
</a:t>
            </a:r>
            <a:endParaRPr lang="en-US" sz="9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Рыцарь: воин и землевладелец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сеньору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был прежде всего воином, связанным с феодалом службой и верностью. За землю он обязан был участвовать в походах, помогать в защите владений и выполнять распоряжения своего сеньора.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турниры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участвовали в войнах, походах и турнирах, где показывали мастерство и храбрость. Такие состязания были и тренировкой, и способом прославиться среди равных по положению людей.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с 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Будущего рыцаря с ранних лет учили верховой езде, владению мечом и копьём, а также правилам поведения. Обучение формировало не только силу, но и выдержку, самообладание и уважение к слову.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идеал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рыцаря требовал верности, мужества и защиты слабых. В представлении средневековых людей настоящий рыцарь должен был не только побеждать, но и вести себя благородно.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отнимали у семьи значительную часть времени и урожая, поэтому запасов на зиму часто не хватало.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повинности, тем меньше устойчивость хозяйства. При неурожае крестьяне быстрее попадали в долги и зависимость.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состояли повинности крестьянского двора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учебному описанию крестьянских повинностей в средневековой Европе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сельская община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Западной Европы жило в деревнях. Крестьяне составляли основу общества, потому что именно их труд кормил и замки, и города, и церковь.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пользовались общими лугами, лесами и пастбищами. Сельская община помогала распределять землю, решать вопросы посева и вместе защищать интересы деревни.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поле велась вручную и с простыми орудиями. Из-за этого сельское хозяйство развивалось медленно, а урожай сильно зависел от погоды и времени года.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плохой сезон мог привести к нехватке пищи. Тогда возрастали голод, бедность и долги, а зависимость крестьян от сеньора становилась ещё сильнее.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владением землёй, трудом крестьян и распределением урожая.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феодальное поместье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узкой средневековой улице рядом стояли лавки, мастерские и дома ремесленников. Здесь пахло кожей, дымом и свежим хлебом, а на площади шумели покупатели, подмастерья и торговцы, привозившие товар издалека.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мастеров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рынки стали местом, где встречались люди из разных земель. За день здесь можно было продать ткань, купить железные изделия и услышать новости о ценах, войнах и дальних дорогах.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объединялись в цехи, чтобы защищать свои интересы и поддерживать качество изделий. Цех определял, как учить ученика, кто может стать мастером и какие правила нужно соблюдать в работе.
</a:t>
            </a:r>
            <a:endParaRPr lang="en-US" sz="919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 и мастерство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ремёсла и цехи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обмена шло вместе с улучшением земледелия и переходом к денежным расчётам. Особенно быстро росли североитальянские, фламандские и ганзейские центры.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показателях заметен устойчивый рост. Это означает, что к XV веку города и торговля стали важной опорой европейской экономики.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торговли в Европе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тенденций развития городов, ярмарок и торговли в Западной Европе XI–XV веков
</a:t>
            </a:r>
            <a:endParaRPr lang="en-US" sz="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повседневная жизнь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считался главой католической церкви, а епископы руководили большими церковными округами. Их авторитет влиял не только на веру, но и на нормы поведения, отношения между людьми и решения правителей.
</a:t>
            </a:r>
            <a:endParaRPr lang="en-US" sz="1343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определяла ритм года: праздники, посты и воскресные службы напоминали людям, когда трудиться и отдыхать. Священники крестили детей, венчали супругов и совершали отпевания, сопровождая человека на всех этапах жизни.
</a:t>
            </a:r>
            <a:endParaRPr lang="en-US" sz="1308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рукописные книги, переписывали их и обучали будущих священников. Здесь хранились знания о вере, истории и счёте, поэтому монастыри стали важными центрами образования в Средние века.
</a:t>
            </a:r>
            <a:endParaRPr lang="en-US" sz="1358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пожертвования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владела землёй, собирала десятину и использовала часть доходов на содержание бедных, больных и странников. Для многих людей монастырь был местом, где можно было получить пищу, приют и поддержку.
</a:t>
            </a:r>
            <a:endParaRPr lang="en-US" sz="1348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обучения в средневековой Европе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 Средние века было тесно связано с церковью и латинской письменной культурой.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уровень школы, тем шире становился круг знаний и самостоятельного обсуждения; именно университеты сделали образование более систематическим и открытым для разных наук.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образовательная традиция Западной Европы; примеры университетов: Болонья, Париж, Оксфорд.
</a:t>
            </a:r>
            <a:endParaRPr lang="en-US" sz="645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крестовые походы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походов шли на Восток по разным причинам: из религиозного рвения, ради военной славы и в надежде получить землю, богатство или новое положение в обществе.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противостояние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продолжались несколько столетий и не привели к прочному завоеванию Востока, но надолго сделали Средиземноморье зоной столкновений, обмена и соперничества между разными силами.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усилили контакты между Западом и Востоком. Европейцы чаще встречались с более развитыми торговыми и городскими центрами, узнавали новые способы ведения хозяйства и торговли.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вкусы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восточные земли в Европу попадали пряности, шёлк, новые ткани и предметы быта. Эти товары были дорогими и редкими, поэтому особенно ценились в городах и при дворах.
</a:t>
            </a:r>
            <a:endParaRPr lang="en-US" sz="9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городов и денежного хозяйства изменил баланс сил в Западной Европе в XIV–XV веках.
</a:t>
            </a:r>
            <a:endParaRPr lang="en-US" sz="118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денег к сильной королевской власти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наложились друг на друга: голод ослабил людей, война разрушала хозяйство, а эпидемия особенно сильно ударила по населению городов и деревень.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тяжёлым потрясением стала Чёрная смерть, но в сочетании с войной и голодом она изменила всё общество и условия труда.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XIV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характеристика трёх кризисов XIV века; шкала на диаграмме условная.
</a:t>
            </a:r>
            <a:endParaRPr lang="en-US" sz="7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чума изменила общество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рабочих рук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эпидемии во многих местах стало не хватать работников. Землевладельцы и горожане были вынуждены бороться за людей, умеющих пахать, строить, шить и торговать.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платежи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барщину и натуральные повинности постепенно заменяли денежной рентой. Для крестьян это было важным изменением, потому что отношения с сеньором становились менее прежними.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ценности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 физический труд стали цениться выше, чем прежде. Там, где людей становилось меньше, заработки могли расти, а у работников появлялось больше возможностей выбрать занятие.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поиски виновных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Бедствие вызывало тревогу, религиозные шествия и попытки объяснить случившееся. Люди искали виновных в чуме, хотя настоящей причиной была болезнь, а не чьи-то злые намерения.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детство в Средние 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Крестьянки трудились почти наравне с мужчинами: работали в поле, ухаживали за скотом, готовили пищу и вели хозяйство. Их повседневная жизнь была тяжёлой и зависела от сезона.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Горожанки нередко помогали в мастерских, лавках и на рынке. В семьях ремесленников они следили за товаром, продавали изделия и участвовали в доходах дома, хотя права оставались ограниченными.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женщины могли управлять поместьем, пока муж был в походе или при дворе. Они распоряжались слугами, следили за запасами и иногда влияли на семейные и политические решения.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заключались рано, а детство часто было коротким: дети быстро начинали помогать взрослым и рано привыка ли к труду. Высокая смертность делала жизнь семьи особенно хрупкой.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жили люди в двух средах средневековой Европы.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давала меньше свободы, но обеспечивала связь с землёй; город открывал больше возможностей, однако был теснее, шумнее и опаснее.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город: главные различия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сельской и городской жизни в Западной Европе XI–XV веков.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пришла Западная Европа к XV веку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роль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расчёты всё больше заменяли натуральные платежи. Это изменяло торговлю, налоговую систему и повседневную жизнь, особенно в городах и крупных владениях.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важными центрами ремесла, торговли и общения. Именно там быстрее распространялись новости, новые товары и более свободный образ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книгопечатания ускорило копирование книг и сделало знания доступнее. Люди всё чаще интересовались чтением, обучением и новыми представлениями о мире.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средневековый порядок не исчез, но уже заметно менялся. Эти сдвиги подготовили почву для Возрождения и Великих географических открытий.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XI–XV века изменили Западную Европу: от замков и феодальной зависимости она пришла к городам, деньгам, более сильной королевской власти и новым знаниям, открыв путь к раннему Новому времени.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2026-06-02T05:18:45Z</dcterms:created>
  <dcterms:modified xsi:type="dcterms:W3CDTF">2026-06-02T05:18:45Z</dcterms:modified>
</cp:coreProperties>
</file>