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Африка в конце XVIII – начале XX века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Значительные изменения: колонизация, социальные сдвиги и новые международные связи.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предпосылки изменений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XVIII века Африка была разделена на независимые королевства с уникальными культурами. Европейцы искали новые пути и ресурсы, что начало менять политический и торговый ландшафт континента.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африканских обществ и государств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этнических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континенте проживало свыше 400 этнических народов, каждый с собственным языком и традициями. Например, йоруба и масаи развивали уникальные формы социальной организации и искусства.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Королевство Ашанти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Расположенное в Западной Африке, королевство Ашанти обладало развитой системой управления и богатым культурным наследием, включая сложные ритуалы и ремёсла, что укрепляло его влияние в регионе.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Эфиопии и Мали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государства славились давними традициями образования и торговли. Эфиопия удерживала независимость, а Мали был центром распространения исламской культуры и богатства в Западной Африке.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Работорговля и её влияние на Африку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рабами в Атлантике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XV по XIX век миллионы африканцев были насильственно вывезены в Америку и Европу. Этот процесс существенно изменил демографию и социокультурные структуры на континенте.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против рабства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XIX веку в Европе набирали силу антиробовладельческие движения. В 1807 году Британия приняла закон о запрете работорговли, что стало важным шагом к прекращению этого страшного явления.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 в Африке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Давида Ливингстона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Ливингстон исследовал центральные регионы Африки, описывая реки и племена. Его открытия помогли пролить свет на «сердце» континента, ранее малоизвестное Европе.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 Мортон Стэнли и Рене Кайе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Стэнли известен тем, что прошёл путь от Восточного до Западного побережья, а Кайе изучал изолированные районы. Их работы подготовили почву для последующей колонизации.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европейской экспансии в Африке: страны-колонизаторы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1830-х годах Франция начала колонизацию с Алжира, затем расширялась на Тунис и Марокко, укрепляя своё влияние в Северной Африке.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сосредоточилась на Египте и Капской колонии. После 1870-х в борьбу вступили Германия, Италия и Бельгия, охватывая восточные и центральные регионы Африки.
</a:t>
            </a:r>
            <a:endParaRPr lang="en-US" sz="10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мотивы колонизации: ресурсы и рынки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Европейцам были нужны африканские ресурсы: золото, слоновая кость и каучук стали основой колониальных экономик с монокультурами и экспортом сырья.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контролировали рынки, превращая африканские земли в зависимые зоны, где приоритетом становился экспорт, а местные экономические традиции нарушались.
</a:t>
            </a:r>
            <a:endParaRPr lang="en-US" sz="10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Военно-техническое превосходство европейцев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Новое огнестрельное оружие, включая винтовки и пулемёты, значительно усилило боевые возможности европейских армий, что изменило баланс сил в конфликтах с африканцами. 2. Металлические корабли и железные дороги повысили мобильность и эффективность колониальных войск.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Промышленные технологии обеспечили лучшее снабжение и связь, укрепляя контроль за территориями. 2. Африканские армии, оснащённые менее современным оружием, не могли эффективно противостоять европейцам, что способствовало быстрому захвату.
</a:t>
            </a:r>
            <a:endParaRPr lang="en-US" sz="10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57"/>
            <a:ext cx="2114100" cy="1794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3320" y="3077557"/>
            <a:ext cx="2114100" cy="17940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6649" y="3077557"/>
            <a:ext cx="2114100" cy="1794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59953" y="3077557"/>
            <a:ext cx="2114100" cy="17940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Колониальный раздел Африки к концу XIX века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25985"/>
            <a:ext cx="21141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владения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контролировала обширные территории: Алжир, Мали и Мадагаскар. Эти регионы играли важную роль в экономике и политике французской колониальной империи.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33350" y="1134498"/>
            <a:ext cx="21141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империя в Африке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управляла Египтом, Суданом и Южной Африкой, укрепляя свои торговые пути и стратегические позиции на континенте.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96643" y="1134498"/>
            <a:ext cx="21063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Бельгийское Конго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Колония Конго, под управлением Бельгии, стала источником ресурсов и одновременно символом жестокого обращения с местным населением в период колонизации.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59947" y="1134498"/>
            <a:ext cx="21063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европейские державы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Португалия и Германия владели Мозамбиком и Танзанией соответственно, что расширяло европейское влияние в юго-восточной и восточной Африке.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Шака Зулу реформировал армию, создав эффективную боевую систему, что помогло зулу сопротивляться британской экспансии и сохранить часть территории.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Самори Туре основал империю Васулу, организовав длительную оборону и противостояние французским войскам на Западе континента, проявляя сильное лидерство.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Африканские народы использовали дипломатию и междуплеменные союзы, чтобы объединиться против европейских колонизаторов, что иногда задерживало завоевания.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завоеваниям в Африке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«Гонка за Африку»: борьба за контроль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европейские державы начинают активное проникновение вглубь Африки, устанавливая контроль над ключевыми регионами и создавая первые колонии.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1884–1885 — Берлинская конференция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правил и границ раздела Африки между европейскими странами, что ускорило процесс колонизации и усилило соперничество.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1890–1900-е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раздела континента: большинство территорий поделено, активизируется борьба за оставшиеся независимые регионы.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Первой мировой войны лишь Эфиопия и Либерия остаются независимыми, остальные земли – под контролем европейских держав.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конференции формализовали правила колониального раздела, устанавливая границы без учёта мнения и интересов африканских народов и традиционных владений.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конференция: ключевые решения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Произвольное проведение границ по картам и экономическим вычислениям привело к разделению этнических и культурных сообществ, что осложнило будущие взаимоотношения.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начались массовые переселения внутри континента, усиление вооружённых конфликтов и рост напряжённости между колониальными державами и локальными народами.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Колонисты ориентировались на добычу золота, алмазов, каучука и других ресурсов, экспортируя их в европейские метрополии в больших объёмах.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экономика: сырьевые ресурсы и последствия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обеспечения производства строились плантации и горнодобывающие предприятия, которые трансформировали традиционные хозяйственные формы и экосистемы региона.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жители подвергались тяжелым условиям труда, зависели от колониальных хозяйств, что приводило к социальному неравенству и обострению внутренних проблем.
</a:t>
            </a:r>
            <a:endParaRPr lang="en-US" sz="9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336743"/>
            <a:ext cx="3513000" cy="3324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и инфраструктурный прогресс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379575" y="1852125"/>
            <a:ext cx="44943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железных дорог и телеграфных линий связало удалённые регионы и облегчило транспортировку ресурсов, что ускорило развитие экономики колоний.
</a:t>
            </a:r>
            <a:endParaRPr lang="en-US" sz="1122" dirty="0"/>
          </a:p>
        </p:txBody>
      </p:sp>
      <p:sp>
        <p:nvSpPr>
          <p:cNvPr id="9" name="Text 3"/>
          <p:cNvSpPr txBox="1"/>
          <p:nvPr/>
        </p:nvSpPr>
        <p:spPr>
          <a:xfrm>
            <a:off x="4379575" y="3219281"/>
            <a:ext cx="44943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трансформировались под влиянием европейской архитектуры и планирования, зарождались новые урбанистические центры с улучшенной инфраструктурой и коммуникациями.
</a:t>
            </a:r>
            <a:endParaRPr lang="en-US" sz="11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власти вводили системы европейского административного управления, назначая губернаторов и вводя новые законы и налоги для эффективного контроля.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политика ассимиляции стремилась интегрировать африканцев в европейскую культуру и учреждения, подчас игнорируя местные традиции.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использовала косвенное правление, сохраняя традиционных вождей, но ограничивая их полномочия в пользу колониальной бюрократии.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реформы и управление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власти традиционных институтов приводило к изменению социальной структуры и порой порождало конфликты внутри африканских сообществ.
</a:t>
            </a:r>
            <a:endParaRPr lang="en-US" sz="9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Миссионерские организации создавали школы и церкви, распространяя христианство и западные образовательные нормы среди африканцев.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образование способствовало формированию первой африканской интеллигенции, повысив уровень грамотности и расширив политическую активность населения.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многие традиционные духовные практики подвергались запрету или маргинализации, что влияло на культурную самобытность сообществ.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миссий и образование: влияние Запада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Африку были привезены болезни, например, оспа, что вызывало значительные демографические потери среди местного населения.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перемены и здравоохранение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западная медицина вводила новые лечебные методы, открывались больницы и санитарные учреждения, снижалась смертность, особенно детская.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регионов состояние здравоохранения улучшилось, что повлияло на рост численности населения и изменение качества жизни.
</a:t>
            </a:r>
            <a:endParaRPr lang="en-US" sz="9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колониальные границы часто игнорировали этническую и культурную структуру африканских народов, разделяя общины и племена.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 этнические конфликты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вызвало конфликты, например, между народами игбо и йоруба в Нигерии, а также споры за ресурсы в разных частях континента.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конфликты в ряде африканских стран связаны именно с наследием колониальных границ и непродуманной политикой раздела.
</a:t>
            </a:r>
            <a:endParaRPr lang="en-US" sz="9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XIX века появились первые антиколониальные выступления, направленные против ограничения свободы и колониального гнёта.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национальные партии и профсоюзы, объединяющие представителей разных социальных слоёв в борьбе за права и самоуправление.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Африканская интеллигенция активно формулировала требования автономии и постепенного освобождения, закладывая основы будущих независимых государств.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движения за независимость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колонизации и её влияние на Африку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радикально трансформировала Африку, создав новые государства и инфраструктуру, но также породила этнические конфликты и социальные трудности, последствия которых продолжают ощущаться по сей день.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2026-05-11T00:05:28Z</dcterms:created>
  <dcterms:modified xsi:type="dcterms:W3CDTF">2026-05-11T00:05:28Z</dcterms:modified>
</cp:coreProperties>
</file>