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алгебре: как записывают и упрощают выражения
</a:t>
            </a:r>
            <a:endParaRPr lang="en-US" sz="302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читать, упрощать и умножать многочлены.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длинные выражения короче, быстрее считать и легче проверять ответ. Они нужны в геометрии, задачах на движение и при работе с буквенными формулами.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школьной алгебре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выражение, составленное из нескольких одночленов, соединённых знаками «+» и «−». Например, 3x+5 и 2a^2−a+7 являются многочленами.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одночленов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многочлена может включать коэффициент, буквенную часть и показатель степени. По этим признакам удобно сравнивать члены и выполнять преобразования.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 члены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буквы называют свободным членом. В выражении x−9 свободный член — это −9, а в 4m^3−2m его нет.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3x+5, 2a^2−a+7, 4m^3−2m и x−9. Важно видеть в них отдельные слагаемые, а не одно длинное выражение.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многочленов по числу членов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многочлена зависит от количества его членов.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слагаемых, тем сложнее выражение; название определяется только их количеством.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тема «Многочлены»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записи многочлена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обычно записывают от большего показателя степени к меньшему. Так выражение выглядит аккуратнее и сразу показывает старший член.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степеней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ускоряет сравнение выражений, нахождение степени многочлена и дальнейшие преобразования. Она также помогает избегать ошибок при вычислениях и упрощении.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виде легче заметить старший член, остальные слагаемые и свободный член. Например, в 5x^3−2x^2+x−8 порядок уже помогает ориентироваться.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записи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на примерах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степень растёт вместе с наибольшим показателем степени в записи многочлена.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членов степень определяется по старшему одночлену, а не по числу слагаемых.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156" y="3203566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 их приведение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имеют одну и ту же буквенную часть с одинаковыми показателями степеней. Только такие слагаемые можно объединять в одно.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члены подобны, складывают или вычитают только их коэффициенты. Так получаются записи вроде 3x+5x=8x и 7a^2−2a^2=5a^2.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коэффициенты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2x и 2x^2, а также 3a и 3b нельзя соединять в один член, потому что их буквенная часть различается.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Неподобные не объединяют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членов выражение становится короче и понятнее. Это облегчает дальнейшие действия: сложение, вычитание и умножение многочленов.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упрощает запись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привести многочлен к стандартному виду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примере преобразования выражения 2(x+3)+x−1.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раскрывают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вычитании сначала раскрывают скобки, внимательно сохраняя знаки. Это помогает увидеть все члены и не потерять ни одно слагаемое.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только подобные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складывают или вычитают только подобные члены. Например, (3x^2+2x−1)+(x^2−5x+4)=4x^2−3x+3.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меняет знаки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вычитают многочлен, знаки у всех его членов меняются на противоположные. Поэтому (5a−2)−(3a+7)=2a−9.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одночлена на многочлен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умножают на каждый член многочлена отдельно. Это и есть распределительное свойство, которое часто используют при раскрытии скобок и упрощении выражений.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находить периметры, площади и упрощать буквенные формулы. Он делает запись короче и удобнее для дальнейших вычислений.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примерах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3x(2x−5)=6x^2−15x, а −2a(a+4)=−2a^2−8a. Важно не забывать умножать и коэффициенты, и буквы.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в примерах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«распределительное свойство»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множитель действует на каждое слагаемое внутри скобок, поэтому выражение можно раскрыть без изменения смысла.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получаются две части, а знаки у слагаемых сохраняются при правильном раскрытии скобок.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умножают многочлен на многочлен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Разложить множители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каждый член первого многочлена и каждый член второго, чтобы не пропустить ни одного произведения.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Выполнить все умножения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одного многочлена умножают на каждый член другого. Так появляются отдельные произведения, которые затем можно объединить.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Сложить подобные члены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слагаемые приводят к стандартному виду, объединяя одинаковые буквенные части и считая коэффициенты.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Записать ответ кратко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членов остаётся аккуратный многочлен, который удобно использовать в дальнейших вычислениях.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сокращённого умножения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позволяют быстро раскрывать скобки и сразу получать готовый результат без длинных вычислений.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заменять длинное раскрытие скобок готовыми равенствами и уменьшают риск ошибки.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находят по сумме показателей всех букв, а степень многочлена — по старшему члену после приведения подобных.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такая степень у одночлена 3x^2y, потому что показатели букв складываются.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степени одночлена и многочлена из школьного курса алгебры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многочлены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применения алгебраических выражений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алгебраическая запись помогает описывать разные ситуации: от фигур на плоскости до расчётов в таблицах и программах.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объединяют задачи из разных предметов, потому что кратко выражают зависимости между величинами.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как график линейного многочлена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первой степени, его график на координатной плоскости выглядит как прямая. По нему легко увидеть, где значение выражения равно нулю, и как меняется результат при увеличении x.
</a:t>
            </a:r>
            <a:endParaRPr lang="en-US" sz="11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линия для квадратного многочлена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многочлена второй степени обычно имеет форму параболы. Он уже не прямой: линия изгибается и показывает, как выражение сначала уменьшается, а потом возрастает, или наоборот.
</a:t>
            </a:r>
            <a:endParaRPr lang="en-US" sz="106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на графике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с осью x особенно важны, потому что в них y равно нулю. Такие значения x помогают решать уравнения и проверять, где многочлен обращается в ноль.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графики многочленов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многочленами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не с вычислениями, а с невнимательным обращением со знаками, скобками и степенями.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проверять знак, степень и вид каждого члена, большинство ошибок можно заметить сразу.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по теме «многочлены»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заданиях с многочленами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найти арифметические и знаковые ошибки после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19" y="149325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0934" y="3292425"/>
            <a:ext cx="184181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 закрепления темы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2x+3x=5x показывает, что можно объединять только одинаковые буквенные части, складывая их коэффициенты.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подобных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(x+4)−(2x−1)=−x+5 помогает не потерять знаки, когда вторую скобку раскрывают после знака минус.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со скобками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2(x+3)=2x+6 демонстрирует распределительное свойство: число умножается на каждый член скобок отдельно.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число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(x+1) (x+2)=x^2+3x+2 показывает, что каждый член одного многочлена умножают на каждый член другого.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Перемножение скобок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удобно записывать и преобразовывать выражения. Если уверенно находить степень, раскрывать скобки и приводить подобные члены, алгебра становится заметно проще.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многочленах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2026-05-29T21:11:05Z</dcterms:created>
  <dcterms:modified xsi:type="dcterms:W3CDTF">2026-05-29T21:11:05Z</dcterms:modified>
</cp:coreProperties>
</file>