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Африки: почему это важно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 страны, разные языки, ресурсы и пути развития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сегодня: масштаб и разнообразие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это не единый образ, а континент из 54 государств, где соседствуют пустыни, леса, крупные города и разные исторические пути развития.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Африки на карте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80825" y="1899425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Африка заметна высокой плотностью населения, языковым многообразием и важной ролью прибрежных государств, через которые идут торговля, миграции и культурный обмен.
</a:t>
            </a:r>
            <a:endParaRPr lang="en-US" sz="1067" dirty="0"/>
          </a:p>
        </p:txBody>
      </p:sp>
      <p:sp>
        <p:nvSpPr>
          <p:cNvPr id="12" name="Text 3"/>
          <p:cNvSpPr txBox="1"/>
          <p:nvPr/>
        </p:nvSpPr>
        <p:spPr>
          <a:xfrm>
            <a:off x="280825" y="268005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Африка связана с бассейном Конго и влажными экваториальными лесами; здесь особенно заметны природные ресурсы и трудности транспортной связности.
</a:t>
            </a:r>
            <a:endParaRPr lang="en-US" sz="1067" dirty="0"/>
          </a:p>
        </p:txBody>
      </p:sp>
      <p:sp>
        <p:nvSpPr>
          <p:cNvPr id="13" name="Text 4"/>
          <p:cNvSpPr txBox="1"/>
          <p:nvPr/>
        </p:nvSpPr>
        <p:spPr>
          <a:xfrm>
            <a:off x="280825" y="3460659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 включает район Великих озёр, высокогорья и важные морские пути; здесь особенно ощутимы различия между внутренними и прибрежными странами.
</a:t>
            </a:r>
            <a:endParaRPr lang="en-US" sz="1067" dirty="0"/>
          </a:p>
        </p:txBody>
      </p:sp>
      <p:sp>
        <p:nvSpPr>
          <p:cNvPr id="14" name="Text 5"/>
          <p:cNvSpPr txBox="1"/>
          <p:nvPr/>
        </p:nvSpPr>
        <p:spPr>
          <a:xfrm>
            <a:off x="280825" y="4241251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 отличается более высокой урбанизацией, развитой инфраструктурой и сильной ролью крупных городов в промышленности, финансах и международных связях.
</a:t>
            </a:r>
            <a:endParaRPr lang="en-US" sz="1067" dirty="0"/>
          </a:p>
        </p:txBody>
      </p:sp>
      <p:sp>
        <p:nvSpPr>
          <p:cNvPr id="15" name="Text 6"/>
          <p:cNvSpPr txBox="1"/>
          <p:nvPr/>
        </p:nvSpPr>
        <p:spPr>
          <a:xfrm>
            <a:off x="280825" y="111880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Африки выделяется арабским культурным пространством, плотной связью с Средиземноморьем и крупными городами, где исторически переплелись торговля, религия и государственность.
</a:t>
            </a:r>
            <a:endParaRPr lang="en-US" sz="106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урбанизация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 усиливает нагрузку на школы, транспорт и рынок труда, особенно в крупных городах.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переживает ускоренный демографический рост, поэтому городам и государствам нужно заранее планировать жильё, услуги и рабочие места.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World Population Prospects 2024; округлённые значения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используются более 2 000 языков, поэтому управление и образование часто строятся на многоязычной основе.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Ethnologue, Africa language overview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2 000
</a:t>
            </a:r>
            <a:endParaRPr lang="en-US" sz="5998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сосуществуют на одном континенте, делая Африку одной из самых многоязычных в мире.
</a:t>
            </a:r>
            <a:endParaRPr lang="en-US" sz="230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культурное разнообразие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широко распространено в Центральной, Восточной и Южной Африке; его роль усиливалась через миссии, школы и городские сообщества.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верования не исчезли: они часто сосуществуют с мировыми религиями и сохраняют связь с местными нормами, обрядами и семейной памятью.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Африки тесно связана с историей караванной торговли, переселений народов и ростом портовых и внутренних городов.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особенно заметен в Северной Африке и в странах Сахеля, где он веками распространялся через торговые маршруты, города и учёные центры.
</a:t>
            </a:r>
            <a:endParaRPr lang="en-US" sz="12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прошлое и границы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 внешнее деление территории повлияло на современные границы государств.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системы стран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Президентские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Президентская республика часто концентрирует исполнительную власть в руках главы государства, поэтому особое значение приобретают парламентский контроль, суды и выборные процедуры.
</a:t>
            </a:r>
            <a:endParaRPr lang="en-US" sz="1145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Разные формы 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Парламентские и смешанные системы встречаются реже, но они тоже важны: устройство власти влияет на баланс между центром, регионами и партиями.
</a:t>
            </a:r>
            <a:endParaRPr lang="en-US" sz="1325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Вопрос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институтов проявляется по-разному: где-то это нестабильные коалиции, где-то — проблемы доверия к судам и избирательной администрации.
</a:t>
            </a:r>
            <a:endParaRPr lang="en-US" sz="1325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граждан политическая система выражается в качестве услуг, безопасности и предсказуемости правил — именно это определяет повседневный опыт государства.
</a:t>
            </a:r>
            <a:endParaRPr lang="en-US" sz="13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53685"/>
            <a:ext cx="242100" cy="193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сельское хозяйство остаётся занятостью для значительной части населения и основой экспорта: какао, кофе, хлопок и чай связывают фермеров с мировыми рынками.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услуги, связь, транспорт и финансы быстро растут, особенно там, где увеличивается средний класс и расширяется внутренний рынок.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медь, золото и алмазы дают крупные валютные поступления, но делают экономику зависимой от мировых цен и условий добычи.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траектории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структура стран сильно различается: одни опираются на экспорт сырья, другие постепенно наращивают переработку и внутреннюю торговлю.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транспортные коридоры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внутренних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автокоридоры связывают добывающие районы, столицы и пограничные переходы, сокращая время доставки и снижая стоимость перевозок.
</a:t>
            </a:r>
            <a:endParaRPr lang="en-US" sz="1311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разобщённости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связность между государствами увеличивает издержки торговли и делает каждый пограничный пункт важным звеном региональной экономики.
</a:t>
            </a:r>
            <a:endParaRPr lang="en-US" sz="1311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как фактор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инфраструктура определяет, кто быстрее превращает ресурсы в доход, рабочие места и более устойчивый рост.
</a:t>
            </a:r>
            <a:endParaRPr lang="en-US" sz="1311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выход к морю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морские терминалы остаются главными воротами экспорта, потому что многие сырьевые районы удалены от побережья и зависят от внешних рынков.
</a:t>
            </a:r>
            <a:endParaRPr lang="en-US" sz="13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 мировой экономике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долей населения и мирового ВВП показывает, что экономический вес континента пока отстаёт от его демографического потенциала.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потенциал Африки значительно выше её текущей доли в мировой экономике; это усиливает значение внутреннего рынка, переработки и услуг.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IMF, UN DESA; данные по долям населения и мирового ВВП, актуально по оценкам последних доступных лет.
</a:t>
            </a:r>
            <a:endParaRPr lang="en-US" sz="7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28191"/>
            <a:ext cx="384600" cy="307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11097"/>
            <a:ext cx="384600" cy="341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развития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охват начального и среднего образования повышает грамотность и даёт молодёжи шанс получить квалификацию, необходимую для работы в городах, сервисе и промышленности.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первичная помощь, вакцинация и лекарства снижают смертность от предотвратимых болезней и помогают странам быстрее реагировать на вспышки инфекций.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доступ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школы и клиники есть не только в столице, но и в регионах, люди легче переезжают, учатся и находят работу без резкого разрыва с родным местом.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учителей, врачей, воду и электричество дают долгосрочный эффект: они укрепляют человеческий капитал и делают развитие страны более устойчивым.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конфликтов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кризисов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источником насилия становятся споры за власть, контроль над территориями и доступ к ресурсам. Такие конфликты быстро затрагивают гражданское население.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внутри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часто покидают не только опасные районы, но и целые общины, становясь внутренне перемещёнными лицами. Их число растёт быстрее, чем успевает развиваться помощь.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через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беженцев пересекает границы и ищет защиту в соседних государствах. Это создаёт нагрузку на лагеря, школы, больницы и местные рынки труда.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принимают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понимания карты Африки важно видеть не только конфликтные зоны, но и страны, которые принимают людей и становятся центрами гуманитарной поддержки.
</a:t>
            </a:r>
            <a:endParaRPr lang="en-US" sz="11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сравнивают при оценке бедности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уровень жизни нельзя сводить только к доходу: важны базовые услуги, инфраструктура и возможность безопасно жить в разных частях страны.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схожих доходах страны могут сильно различаться по качеству жизни; доступ к воде, школе и медицине меняет картину не меньше денег.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UNDP, World Bank; обобщение показателей бедности и человеческого развития.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природного риска к социальным последствиям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засухи сокращают урожай и запасы воды, особенно в Сахеле, где сельское хозяйство зависит от нестабильных осадков.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 штормы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ливни и штормы разрушают дороги, жильё и посевы, а в прибрежных зонах усиливают риск затоплений и солёного проникновения в почвы.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и эрозия постепенно уменьшают плодородные земли, из-за чего растут расходы на восстановление почв и поддержание урожайности.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стресс повышает цены на продукты и усиливает миграцию из уязвимых районов в города и соседние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модели развития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стран помогает увидеть, как география, язык и отрасли влияют на роль государства в регионе и в мировой экономике.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страны свой экономический профиль: у Нигерии — сырьё и рынок, у Египта — транзит, у Кении — сервисы и туризм.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открытым страновым профилям: Encyclopaedia Britannica, World Bank, официальные справочные материалы.
</a:t>
            </a:r>
            <a:endParaRPr lang="en-US" sz="7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967013"/>
            <a:ext cx="4782600" cy="1856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траектории стран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даже соседние страны могут опираться на разные природные условия, языки и отрасли экономики.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подчёркивает разнообразие путей развития: от высокогорного аграрного уклада до промышленного и логистического центра.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открытым страновым профилям: Encyclopaedia Britannica, World Bank, официальные справочные материалы.
</a:t>
            </a:r>
            <a:endParaRPr lang="en-US" sz="7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сотрудничество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площадка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союз координирует позиции государств по безопасности, дипломатии и инфраструктурным проектам. Для континента с разными интересами это важный механизм согласования решений.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внутренней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континентальная зона свободной торговли должна снижать барьеры для товаров и услуг, чтобы страны активнее торговали друг с другом, а не только с внешними рынками.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объединения помогают строить дороги, энергосети и пограничные коридоры, связывая экономики, которые раньше были слабо связаны между собой.
</a:t>
            </a:r>
            <a:endParaRPr lang="en-US" sz="1325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особенно важно в условиях конфликтов, засух и гуманитарных кризисов, когда отдельная страна не может быстро справиться с проблемой в одиночку.
</a:t>
            </a:r>
            <a:endParaRPr lang="en-US" sz="13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анализировать страну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Сопоставляйте карту, статистику и исторический контекст — только так картина страны становится полной.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континент различий и связей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раскрывается через сравнение: страны отличаются не только картой и языком, но и историей, ресурсами и вызовами. Именно поэтому её нужно читать как систему взаимосвязанных регионов.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2026-07-27T05:02:16Z</dcterms:created>
  <dcterms:modified xsi:type="dcterms:W3CDTF">2026-07-27T05:02:16Z</dcterms:modified>
</cp:coreProperties>
</file>