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и два стилистических потока в литературе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форма текста помогает раскрыть смысл, конфликт и героя?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примере русской и зарубежной литературы XIX–XX веков мы увидим, как строится композиция текста и чем реалистическая манера отличается от условно-выразительной.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и стиль: литературный взгляд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объединяет сюжет, образы, детали, главы, эпизоды и лирические отступления в целостное художественное высказывание.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композиция литературного произведения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основные звенья — экспозиция, завязка, развитие действия, кульминация и развязка; именно они задают движение смысла.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композиция нарушена, отдельные сцены теряют связь с темой и идеей, а впечатление от текста становится расплывчатым.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744" y="2133575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 строится на правдоподобии, социальной конкретике и психологической точности; герой действует в узнаваемой жизненной среде.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21350" y="412500"/>
            <a:ext cx="8455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Реалистический стилистический поток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813970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развиваются последовательно и мотивированно, а бытовая деталь и индивидуальная речь персонажей усиливают достоверность.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690919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обычно прозрачна: каждый эпизод работает на раскрытие характера, конфликта и причин поступков.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поток опирается на символ, метафору, подтекст и ассоциативное соединение образов, а не только на внешнее действие.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Условно-выразительный стилистический поток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Повторы, звуковые и цветовые мотивы, ритм фразы и внутренняя музыка речи создают особую эмоциональную напряжённость.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может разворачиваться через нарастание переживания, смысловые переклички и контрасты между сценами.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текст часто многозначен: его смысл не исчерпывается сюжетом и требует внимательного чтения между строк.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9958" y="1336325"/>
            <a:ext cx="4134484" cy="253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школьного курса литературы (11 класс)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6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показывает, как по-разному организуются образ, сюжет и смысл в реалистическом и условно-выразительном письме.
</a:t>
            </a:r>
            <a:endParaRPr lang="en-US" sz="1169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определяется не темой, а способом художественного мышления: через факт и психологию либо через символ и ассоциацию.
</a:t>
            </a:r>
            <a:endParaRPr lang="en-US" sz="1295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стилистических потоков в литературе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композиция поддерживает не только сюжет, но и общий способ восприятия текста.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признаков по школьному курсу литературы; дата не требуется
</a:t>
            </a:r>
            <a:endParaRPr lang="en-US" sz="938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6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 усиливает логичность и психологическую убедительность, а условно-выразительный поток — образность и смысловую многослойность.
</a:t>
            </a:r>
            <a:endParaRPr lang="en-US" sz="1168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признаков двух потоков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4546" y="462650"/>
            <a:ext cx="3802008" cy="423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775" y="1381309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реалистического произведения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реалистическом произведении смысловой центр чаще связан с решающим событием или столкновением характеров. Он уточняет конфликт и показывает, к чему ведёт развитие сюжета.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76775" y="3118895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условно-выразительного текста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условно-выразительном тексте центр может быть не событием, а образом-символом, повтором фразы или внутренним монологом. Тогда смысл раскрывается через напряжение, а не через прямую развязку.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06975" y="250250"/>
            <a:ext cx="4164900" cy="8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Композиционный центр и движение смысла в тексте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анализа композиции в двух стилистических потоках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увидеть, как форма текста создаёт смысл и различается в реалистической и условно-выразительной манере.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600" y="365350"/>
            <a:ext cx="83334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Сюжет, фабула и композиция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6860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Хронология событий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Фабула представляет собой последовательность событий в том порядке, в каком они происходят в жизни персонажей, без художественной перестройки.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59025" y="190822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Художественная организация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показывает, как автор выстраивает эти события: может начинать с важного эпизода, использовать ретроспекции, вставные сцены и параллельные линии.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161375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Эффект композиции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реалистическом тексте такая организация объясняет причины поступков, а в условно-выразительном — создаёт многослойность смысла и эмоциональный отклик.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02228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524068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304875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6056" y="3304875"/>
            <a:ext cx="218400" cy="218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художественной детали, пейзажа и портрета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Деталь как ключ к характеру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предметная или речевая деталь может точно показать привычки, ценности и внутреннее напряжение героя, не прибегая к прямому авторскому объяснению.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223708" y="1434029"/>
            <a:ext cx="3634754" cy="3553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и среда
</a:t>
            </a:r>
            <a:endParaRPr lang="en-US" sz="1402" dirty="0"/>
          </a:p>
        </p:txBody>
      </p:sp>
      <p:sp>
        <p:nvSpPr>
          <p:cNvPr id="16" name="Text 5"/>
          <p:cNvSpPr txBox="1"/>
          <p:nvPr/>
        </p:nvSpPr>
        <p:spPr>
          <a:xfrm>
            <a:off x="4674603" y="1995139"/>
            <a:ext cx="4184165" cy="8907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реалистической прозе пейзаж и интерьер создают ощущение жизненной достоверности, уточняют социальный фон и помогают понять обстоятельства, в которых действует персонаж.
</a:t>
            </a:r>
            <a:endParaRPr lang="en-US" sz="1202" dirty="0"/>
          </a:p>
        </p:txBody>
      </p:sp>
      <p:sp>
        <p:nvSpPr>
          <p:cNvPr id="17" name="Text 6"/>
          <p:cNvSpPr txBox="1"/>
          <p:nvPr/>
        </p:nvSpPr>
        <p:spPr>
          <a:xfrm>
            <a:off x="870138" y="3236625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и психологизм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332475" y="37738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Портретные штрихи в реалистическом тексте обычно мотивированы: жест, взгляд, манера держаться становятся признаками состояния героя и его отношений с окружающими.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217925" y="3236625"/>
            <a:ext cx="3558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Символическая функция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4680325" y="37719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условно-выразительном произведении деталь, пейзаж и портрет нередко выходят за пределы конкретики и начинают работать как знак настроения, конфликта или скрытого смысла.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55600" y="1566294"/>
            <a:ext cx="62640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и синтаксис участвуют в построении композиции не меньше, чем сюжет: через выбор слов и длину фраз автор направляет внимание читателя и задаёт темп восприятия текста.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263117" y="2799670"/>
            <a:ext cx="58566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Реалистический стиль опирается на точные номинации, разговорные интонации, социально окрашенную речь персонажей и разнообразные конструкции, которые поддерживают жизненную конкретность изображения.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2657122" y="4014517"/>
            <a:ext cx="54627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Условно-выразительный стиль активнее использует метафоры, параллелизмы, инверсию, звукопись и повтор, поэтому форма речи становится носителем эмоции, подтекста и многозначности.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39075" y="184100"/>
            <a:ext cx="82632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как часть композиции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600" y="365350"/>
            <a:ext cx="8333400" cy="61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двух потоков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247725" y="1128300"/>
            <a:ext cx="2554800" cy="1355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Рубеж XIX–XX веков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модернистской литературе усиливается условно-выразительное начало: возрастает интерес к символу, субъективному восприятию мира, внутреннему кризису и скрытому смыслу образов.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26850" y="2871300"/>
            <a:ext cx="2554800" cy="13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потока сосуществуют и часто соединяются в одном произведении: авторы совмещают жизненную достоверность с обобщением, символикой и сложной композицией.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337925" y="2889925"/>
            <a:ext cx="2554800" cy="13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 становится ведущим направлением: литература сосредоточена на общественной жизни, типических характерах и причинно-следственных связях между поступком и обстоятельствами.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0325" y="1119400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Реалистическая композиция особенно продуктивна в романе и повести, где важно последовательно раскрыть судьбу героя, общественную среду и логику конфликта.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70325" y="2030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социально-психологической прозе реализм помогает показать, как внешние обстоятельства влияют на выбор персонажа и формируют его характер.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70325" y="30222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Условно-выразительная композиция лучше работает в лирической прозе, притче и символистской поэзии, где смысл раскрывается через образные переклички и недосказанность.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70325" y="3937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новелле с открытым финалом или тексте с сильной образной системой композиция не столько рассказывает историю, сколько направляет читателя к интерпретации.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337925" y="233650"/>
            <a:ext cx="81009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художественных задач двух потоков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жёсткое деление, а преобладание тех или иных композиционных решений в разных жанрах.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жанровых закономерностей по школьному курсу литературы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5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и повесть чаще тяготеют к реализму, а стихотворение, притча и лирическая проза — к условной образности и смысловой плотности.
</a:t>
            </a:r>
            <a:endParaRPr lang="en-US" sz="125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жанры и задачи чаще связаны с каждым потоком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смешивать сюжет и композицию: пересказ событий не заменяет анализа того, как именно текст организован и зачем автор выстраивает материал именно так.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композиционные ошибки в школьном анализе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сводить анализ образов к перечислению персонажей и деталей, не показывая их роль в раскрытии темы, конфликта и финального смысла.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забывают о значении повтора, кульминации и финала, хотя именно эти элементы часто определяют композиционный центр и авторский акцент.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неверно противопоставлять реализм и условно-выразительный поток как абсолютные антиподы: в литературе XX века они нередко взаимодействуют внутри одного произведения.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реалистическом изложении бытовой эпизод воспринимается как достоверное событие с ясными причинами, психологической мотивацией и конкретными последствиями для героев.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условно-выразительной версии тот же сюжет превращается в притчу или символ внутреннего конфликта: меняются тон, лексика, финал и общий смысловой акцент.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стиль меняет восприятие одного и того же сюжета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75" y="1803571"/>
            <a:ext cx="4164900" cy="177620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4165050"/>
            <a:ext cx="41649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школьному курсу литературы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60625" y="17370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2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одни и те же художественные средства работают по-разному в зависимости от стилистического принципа текста.
</a:t>
            </a:r>
            <a:endParaRPr lang="en-US" sz="1225" dirty="0"/>
          </a:p>
        </p:txBody>
      </p:sp>
      <p:sp>
        <p:nvSpPr>
          <p:cNvPr id="7" name="Text 2"/>
          <p:cNvSpPr txBox="1"/>
          <p:nvPr/>
        </p:nvSpPr>
        <p:spPr>
          <a:xfrm>
            <a:off x="4960625" y="29233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58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определяется не набором средств, а их функцией: реализм уточняет и объясняет, а условно-выразительный поток обобщает и намекает.
</a:t>
            </a:r>
            <a:endParaRPr lang="en-US" sz="1158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выразительности в двух потоках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207512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217218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246678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6056" y="3258812"/>
            <a:ext cx="218400" cy="19413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889425" y="1127125"/>
            <a:ext cx="35193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традиций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авторы часто соединяют точность наблюдения с символической образностью, чтобы показать мир одновременно как реальность и как пространство скрытых смыслов.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5257525" y="1127125"/>
            <a:ext cx="35193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близкие подросткам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заметно это в книгах о взрослении, семейных конфликтах и выборе, где бытовая конкретика сочетается с внутренней драмой и эмоциональной многослойностью.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889425" y="3178425"/>
            <a:ext cx="3519300" cy="15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о прошлом нередко строятся на документальной основе, но дополняются символами, повторяющимися мотивами и обобщающими сценами, которые усиливают авторскую позицию.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257525" y="3178425"/>
            <a:ext cx="3519300" cy="15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Композиционная сложность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двух потоков расширяет возможности композиции: текст становится многоплановым, а читатель получает не только событие, но и пространство для интерпретации.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значение двух стилистических потоков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Композиция: когда форма становится смыслом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связывает сюжет, образы, детали и язык в единую систему. Понимание реалистического и условно-выразительного потоков помогает точнее читать текст, видеть авторский замысел и объяснять его художественный эффект.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2026-05-23T20:35:47Z</dcterms:created>
  <dcterms:modified xsi:type="dcterms:W3CDTF">2026-05-23T20:35:47Z</dcterms:modified>
</cp:coreProperties>
</file>