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А. Вампилова «Старший сын» в оценке критиков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увидели в пьесе спор о доверии, совести и человеческой близости.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Историко-литературный контекст пьесы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«Старший сын» возник в эпоху, когда драматургия всё внимательнее всматривалась в повседневность и внутреннюю жизнь человека. Для критиков это стало важным: обычная семейная история у Вампилова превращается в разговор о совести, одиночестве и нравственном выборе.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пьеса вызвала споры у критиков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Необычный сюжетный ход сразу привлёк внимание: герой выдает себя за сына почти незнакомого человека, и эта ложь запускает весь конфликт.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критики считали такой приём точным и сценически эффективным: он быстро выводит персонажей к серьёзным вопросам о доверии и ответственности.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спорной оказалась интонация пьесы: рядом существуют шутка, неловкость, жалость и разговор о внутренней пустоте, что требовало нестандартного чтения.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сомневались в правдоподобии истории и видели в ней риск мелодрамы, слишком резко сближающей комическое и почти исповедальное звучание.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Провинциальный быт как основа критического восприятия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отмечали точность бытовой среды: вечерняя окраина, обычная квартира, случайные визиты и тесное соседство людей создают узнаваемую картину провинциальной жизни.
</a:t>
            </a:r>
            <a:endParaRPr lang="en-US" sz="948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осенняя, немного сумрачная атмосфера усиливает переход от внешне смешного эпизода к внутренне драматическому смыслу и подчёркивает скрытую одиночество героев.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менялся взгляд на пьесу в разные периоды.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критических оценок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течением времени спор о сюжете ослаб, а интерес к нравственному и психологическому содержанию заметно вырос.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Статьи о драматургии А. Вампилова, театральные рецензии, учебные материалы по литературе
</a:t>
            </a:r>
            <a:endParaRPr lang="en-US" sz="63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усиливался интерес к психологической точности реплик и пауз, то есть к сценической внутренней правде текста.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менялось отношение критиков к пьесе по десятилетиям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постепенно перешла от спорного новаторства к устойчивому признанию как художественно зрелое произведение.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литературоведческих работ и театральных откликов 1970–2000-х годов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Гуманизм как главный вывод критиков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видели в пьесе гуманизм практического, а не декларативного типа: он раскрывается через конкретный поступок, готовность помочь и принять другого человека без формальных условий.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становятся близкими не по кровному родству, а по внутреннему согласию, доверию и способности услышать чужую боль — именно это считалось главным открытием пьесы.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трактовался как нравственная победа человеческого участия: важнее биографической точности оказывается ответственность за того, кто рядом и нуждается в поддержке.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Сарафанова в критических оценках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Трогательный и смешной одновременно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Сарафанов в критике часто предстает человеком, который вызывает улыбку и сочувствие сразу. Его неловкость, доверчивость и наивность не делают его жалким: напротив, они подчёркивают редкую душевную открытость и внутреннюю человечность.
</a:t>
            </a:r>
            <a:endParaRPr lang="en-US" sz="1095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Одинокий человек, нуждающийся в тепле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обращали внимание, что в Сарафанове нет показной героики. Его образ особенно важен потому, что показывает тихую потребность в признании, близости и семейном понимании, без которых жизнь кажется неполной.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критики понимали драматургический эффект пьесы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событий, через которую частная история превращается в нравственный сюжет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5625" y="3461294"/>
            <a:ext cx="273600" cy="21888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 жанре: комедия, драма или трагикомедия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Комедийное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критики отмечали живой диалог, бытовые недоразумения и сценическую лёгкость. Эти черты заставляли видеть в пьесе лирическую комедию с точным чувством ритма и паузы.
</a:t>
            </a:r>
            <a:endParaRPr lang="en-US" sz="891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драма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смешными ситуациями критики различали одиночество, внутреннюю неустроенность и страх быть отвергнутым. Поэтому пьеса читалась не только как смешная история, но и как серьёзный разговор о боли.
</a:t>
            </a:r>
            <a:endParaRPr lang="en-US" sz="854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Трагикомический синтез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убедительным стал взгляд, согласно которому смех и сострадание в пьесе неразделимы. Именно их соединение создаёт эмоциональную глубину и делает текст особенно значимым для читателя и зрителя.
</a:t>
            </a:r>
            <a:endParaRPr lang="en-US" sz="85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критиков важна не только сюжетная необычность, но и то, как повседневная история раскрывает внутренний выбор героев.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критики чаще всего считали сильными сторонами пьесы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достоинства пьесы видели в нравственной глубине и психологической достоверности; комизм и быт воспринимались как средство раскрытия смысла.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Рецензии и литературоведческие статьи о драматургии А. Вампилова; учебные материалы по литературе
</a:t>
            </a:r>
            <a:endParaRPr lang="en-US" sz="61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904" y="1846057"/>
            <a:ext cx="488259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как критики связывали сюжетные мотивы с нравственным смыслом пьесы.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пьесы и их критическое толкование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читали мотивы не изолированно: каждый из них раскрывает переход от внешней случайности к внутренней ответственности.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Статьи о пьесе А. Вампилова, театральные рецензии, учебные комментарии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Критические оценки образа Бусыгина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пьесы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Бусыгин выглядит легкомысленным участником случайной авантюры. Критики отмечали, что в нём ещё нет твёрдой нравственной позиции, но уже заметна способность к сочувствию.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сюжета герой перестаёт быть просто обманщиком и начинает отвечать за последствия своих слов. Именно здесь, по мнению критиков, раскрывается его переходность.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Бусыгин воспринимается как взрослевший человек, который принимает ответственность за другого. Критики связывали с этим его внутреннюю зрелость и человеческую состоятельность.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2225050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как первая форма признания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49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Сценический успех помог пьесе быстро войти в культурный оборот. Критики отмечали, что именно на театральной сцене особенно заметны паузы, недосказанность и тонкое напряжение между смешным и серьёзным.
</a:t>
            </a:r>
            <a:endParaRPr lang="en-US" sz="883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Сценическая судьба и экранная известность пьесы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775200" y="3255775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Экранизация и массовая узнаваемость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экранизации 1975 года сюжет стал знаком широкой аудитории. При этом исследователи подчёркивали: экран усилил узнаваемость, но не заменил ту интонационную точность, которую даёт живое сценическое исполнение.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семьи почти всегда рассматривалась вместе с вопросом личной ответственности, поэтому обе линии в критике тесно связаны.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которые чаще всего выделялись в критических статьях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оказываются семейные и нравственные смыслы; остальные темы поддерживают их и помогают точнее увидеть художественную структуру пьесы.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 научные интерпретации пьесы А. Вампилова; литературоведческие обзоры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критики считали пьесу современной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сосредоточена на частной жизни обычных людей, а не на громких лозунгах. Критики видели в этом признак новой драматургии, говорящей о человеке без идеологической прямолинейности.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сюжета — уязвимость, одиночество и потребность быть принятым. Такой взгляд на героя делал пьесу близкой зрителю, который узнавал в ней повседневный опыт и скрытые переживания.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 пьесы подтверждается и тем, что её вопросы не устаревают: доверие, страх отвержения, поиск семьи и необходимость человеческой поддержки остаются важными для любой эпохи.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критического восприятия пьесы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движение от первых отзывов к устойчивому признанию произведения в литературном каноне.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ценили в языке пьесы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отмечали естественную разговорную речь, в которой слышны живые интонации повседневного общения. Благодаря этому персонажи звучат убедительно и узнаваемо.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ценность придавали паузам и недосказанности: смысл часто рождается не в прямом высказывании, а в том, что герои не решаются произнести вслух.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Речевая простота сочетается с внутренним напряжением. Поэтому даже бытовые реплики у Вампилова несут эмоциональный подтекст и раскрывают характеры без прямых авторских пояснений.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языковая достоверность делает почти анекдотический сюжет психологически убедительным. Критики видели в этом одно из главных достоинств пьесы как сценического текста.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обобщает, к каким выводам чаще всего приходили критики, оценивая пьесу как художественное и сценическое явление.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позиции критиков по пьесе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в целом сходились в признании пьесы значимой: её художественная форма, моральная глубина и сценическая выразительность поддерживают друг друга.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Критические статьи, театральные рецензии, учебно-методические материалы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«Старший сын»: пьеса, которая не теряет силы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Критическая традиция закрепила «Старший сын» как важное произведение Вампилова: в нём комизм, психологическая точность и нравственный вопрос соединяются в разговоре о доверии, близости и ответственности.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2026-05-23T11:58:46Z</dcterms:created>
  <dcterms:modified xsi:type="dcterms:W3CDTF">2026-05-23T11:58:46Z</dcterms:modified>
</cp:coreProperties>
</file>