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Семейства класса Однодольные и их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— разнообразный класс растений с важной ролью для природы 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однодольных в экосистемах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впервые появились более 100 миллионов лет назад. Сегодня они доминируют в травянистых сообществах, обеспечивая пищу для людей и животных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признаки однодольных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отличаются наличием одной семядоли в семени, что влияет на структуру их органов и особенности роста.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таких растений обычно имеют параллельное или дуговое жилкование, что отличает их от двудольных с сетчатым жилкованием.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однодольных — мочковатая, без выраженного главного корня, что способствует равномерному питанию из почвы.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не утолщаются за счёт камбия; цветки часто имеют кратность трем, а семена — богатые на крахмал запасы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Злаковые (Poaceae): значение и разнообразие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 и кукуруза — главные представители злаковых, составляющие базу питания человечества. Они выращиваются на всех континентах и имеют огромное хозяйственное значение.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 полях и лугах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растения укрепляют почву, регулируют водный баланс и создают естественные экосистемы, поддерживающие разнообразие животных и микроорганизмов.
</a:t>
            </a:r>
            <a:endParaRPr lang="en-US" sz="1074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семействе более 10 000 видов, от мелких трав до гигантских бамбуков, что показывает широкую адаптацию к различным условиям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Злаковых в мировое производство зерна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лидирует по объёмам, следом идут пшеница и рис — основные источники калорий.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 обеспечивают свыше 90% мирового производства зерна и играют ключевую роль в продовольственной безопасности.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Лилейные (Liliaceae): основные представители и особенности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лилия широко используются в цветочных композициях и садах благодаря красочным цветам и разнообразию форм.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и чеснок — важные пищевые растения, известные своим характерным вкусом и использованием в различных кухнях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Лилейные содержат фитонциды и эфирные масла, обладающие антисептическими и лечебными свойствами, применяются в народной медицине.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Лилейных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лилейных обычно широкие и имеют дуговое жилкование, что помогает лучше синтезировать питательные вещества.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крупные и яркие, часто с тремя или шестью лепестками и шестью тычинками, привлекают опылителей разнообразием окраски.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или луковица накапливают питательные вещества, обеспечивая выживание в неблагоприятных условиях и быстрый рост весной.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Осоковые (Cyperaceae): экология и значение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осок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Осоки растут на влажных и болотистых местах, укрепляя берега водоёмов и предотвращая эрозию почвы.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питании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осок являются кормовыми растениями для водных птиц и мелких млекопитающих, поддерживая биоразнообразие экосистем.
</a:t>
            </a:r>
            <a:endParaRPr lang="en-US" sz="129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Осоковые фильтруют воду в болотах, способствуя поддержанию чистоты и здоровья водных сообществ.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Злаковые и Осоковые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строения и применения в природе и хозяйстве.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и осоковые обеспечивают разные экологические функции и имеют уникальные морфологические особенности.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Ботаника, 2021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Пальмовые (Arecaceae): разнообразие и значение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Пальмовые включают около 2600 видов, преимущественно в тропиках и субтропиках. Они обладают крупными листьями и мощными стволами, адаптированными к жаркому климату.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виды, такие как кокос и финиковая пальма, используются для производства пищи, масел, строительных материалов и декоративных целей.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приспособления Пальмовых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Массивный высокий ствол у пальм обычно не ветвится, он служит прочной опорой и поддерживает крупные листья в верхней части растения.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адаптированы к засушливым и солончаковым почвам благодаря глубокой корневой системе и особенностям водообмена.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пальм веерные или перистые, что помогает эффективно собирать свет и устойчиво переносить ветер в тропических условиях.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эти растения создают тенистую микросреду и становятся укрытием и пищей для многих видов животных, поддерживая биоразнообразие.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семейства Орхидные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Гипнотическая красота лабеллума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губа цветка — лабеллум — у орхидей привлекает насекомых для опыления. Ее яркая окраска и форма обеспечивают высокую эффективность перекрестного опыления.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Эпифитный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орхидей растёт на других растениях, не извлекая питательных веществ из почвы. Это позволяет им обитать высоко на деревьях в тропических лесах.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видовое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27 000 видов делают орхидные самым многочисленным семейством однодольных, что отражает их экологическую адаптивность и широкий ареал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однодольных: сравнительное число видов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преобладание орхидных, злаковые играют ключевую роль в питании человека и животного мира.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видовое разнообразие орхидных подтверждает их экологическую успешность и разнообразие форм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растения,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однодольных: питание, медицина, сырьё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разнообразие применения однодольных в различных сферах: пища, медицина, промышленность и декоративное искусство.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доминируют в пищевой сфере, пальмовые — в промышленном производстве, а декоративные однодольные украшают сады и интерьеры.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ботанике, 2022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однодольных в экосистемах и для животных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образуют травянистый покров в разнообразных ландшафтах, таких как степи, саванны и болота, обеспечивая стабильность биотопов.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способствуют формированию почвы и предотвращают её эрозию, укрепляя тем самым природный баланс и плодородие земель.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служат пищей и средой обитания для многих животных, включая насекомых, птиц и крупных травоядных.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однодольные: примеры и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и некоторые орхидеи представляют собой редкие виды, требующие защиты для сохранения биоразнообразия и природного баланса.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Сальвиния плавающая и отдельные виды осок включены в Красную книгу России, что способствует их юридической охране и экологическому мониторингу.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культуры в сельском хозяйстве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рис, кукуруза, ячмень и сахарный тростник — главные однодольные растения, которые обеспечивают значительную часть рационального питания человечества.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занимают ключевое место в мировой агрономии и служат основой для получения пищевых и кормовых ресурсов.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и другие продукты, получаемые из однодольных, используются в пищевой промышленности, производстве спирта и волокон.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урожайность однодольных способствует обеспечению продовольственной безопасности и развитию сельскохозяйственных технологий.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семейства однодольного растения по признакам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по морфологическим и экологическим признакам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рекорды среди однодольных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является самым высоким представителем однодольных, достигая в высоту до 40 метров и образуя густые заросли.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Пальма рафия выделяется с самыми длинными листьями среди растений — длиной до 25 метров, что служит адаптацией к тропической 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могут расти на стволах деревьев без доступа к почве, используя особые корневые структуры для поглощения влаги и питательных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значение изучения семейств однодольных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ключевое значение для продовольственной безопасности и экосистем. Их исследование способствует сохранению природы и развитию устойчивого сельского хозяйства.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2026-05-08T14:01:40Z</dcterms:created>
  <dcterms:modified xsi:type="dcterms:W3CDTF">2026-05-08T14:01:40Z</dcterms:modified>
</cp:coreProperties>
</file>