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виды: дилемма между свободой и неволей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вызов — спасти виды или сохранить природу их свободы?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сокращение биоразнообразия
</a:t>
            </a:r>
            <a:endParaRPr lang="en-US" sz="323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пять столетий исчезло более 900 видов из-за разрушения среды и климатических изменений. Скорость утраты видов в тысячу раз выше природного уровня.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вымирания видов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— окончательное исчезновение вида с планеты, необратимый процесс, происходивший миллионы лет.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99% видов Земли уже вымерли естественным образом, отражая естество эволюционного отбора.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вымирание ускорено деятельностью человека, что отличается от исторических природных причин.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вымирание
</a:t>
            </a:r>
            <a:endParaRPr lang="en-US" sz="321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XIX века рост населения и индустриализация усилили нагрузку на природу, выматывая ресурсы и искажая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земель, загрязнение и глобальные перевозки способствовали уязвимости многих видов и ускоренному сокращению их численности.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 с 1950 по 2020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амфибий наблюдается наиболее резкий рост числа исчезающих видов после 1970 года.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угроз для видов отражает возрастающее давление человека на природу в последние десятилетия.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2021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 этические основы сохранения
</a:t>
            </a:r>
            <a:endParaRPr lang="en-US" sz="321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соглашения, такие как Конвенция о биоразнообразии, регулируют охрану и восстановление видов по всему миру.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Вашингтонская конвенция (CITES) ограничивает международную торговлю редкими видами для предотвращения их исчезновения.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Этический аспект затрагивает права животных как субъектов чувств и важность сохранения их экосистемных ролей.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Моральная ответственность человека состоит в исправлении пагубных последствий собственного влияния на природу.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в зоопарках и питомниках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методика поддержания численности редких видов, позволяющая сохранить генофонд и контролировать здоровье животных в искусственных условиях.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специализированных биотехнологий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диагностика и мониторинг помогают выявлять и предотвращать заболевания, снижая риск вымирания в малочисленных популяциях.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реинтродукции в дикую природу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включают обучение животных естественным навыкам для успешного возвращения в природную среду.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спасения видов в неволе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33546"/>
            <a:ext cx="3929100" cy="1323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программы спасения в неволе
</a:t>
            </a:r>
            <a:endParaRPr lang="en-US" sz="33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восстановления численности видов благодаря комплексной работе по разведению и реинтродукции.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меры приводят к устойчивому восстановлению популяций и сохранению биоразнообразия.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международных экологических организаций,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спасения видов в неволе
</a:t>
            </a:r>
            <a:endParaRPr lang="en-US" sz="311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естественных врагов и незаконного отлова обеспечивает более высокий уровень безопасности для редких животных.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здоровья и размножения позволяет поддерживать генетическое разнообразие и предотвращать болезни.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Дает время для восстановления природной среды, чтобы затем вернуть животных в дикую природу с повышенными шансами на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критика программ в неволе
</a:t>
            </a:r>
            <a:endParaRPr lang="en-US" sz="293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затраты и трудности воссоздания естественной среды создают значительные финансовые и организационные барьеры.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могут терять естественные поведенческие навыки, а малая генетическая вариативность ведёт к риску наследственных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существование в неволе и в природе
</a:t>
            </a:r>
            <a:endParaRPr lang="en-US" sz="279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параметры жизни животных в неволе и на свободе. В неволе отмечается более высокая продолжительность жизни и снижение смертности, однако социальное поведение и адаптивные возможности часто ухудшаются.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неволе создаётся защищённая среда с контролем здоровья, но цена — утрата природных социальных и адаптивных навыков животных.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исследования зоопарков и дикой природы (2020)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разрешения естественного вымирания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вымирание является важным процессом эволюции, освобождая экологические ниши для развития новых видов и поддержания баланса в биосфере.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способствует устойчивости экосистем, обеспечивая смену видов и предотвращая застой биологических сообществ в условиях меняющихся факторов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вмешательство в биоценоз может привести к дестабилизации природного равновесия и вызвать непредсказуемые экологические последствия, негативно влияя на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пищевых цепей и последствия для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ключевых видов приводит к нарушению природных связей и коллапсу пищевых цепей. Например, исчезновение опылителей снижает плодородие растений, вызывая снижение биологического разнообразия и изменение ландшафтов.
</a:t>
            </a:r>
            <a:endParaRPr lang="en-US" sz="1020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волков как пример крупномасштабных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волков в североамериканских экосистемах вызвало размножение копытных. В результате пострадали леса и реки, изменился ландшафт, что продемонстрировало важность хищников для природного равновесия.
</a:t>
            </a:r>
            <a:endParaRPr lang="en-US" sz="106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исчезновения видов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аспекты потери видов и сохранения биоразнообразия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наносит ущерб сельскому хозяйству из-за утраты естественных регуляторов вредителей и опылителей, что снижает урожайность и качество продукции.
</a:t>
            </a:r>
            <a:endParaRPr lang="en-US" sz="1175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приносит значительные доходы, опираясь на разнообразие флоры и фауны; потеря видов снижает привлекательность природных территорий для туристов.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 и биотехнологические разработки основаны на биоразнообразии; утрата видов уменьшает потенциал медицинских открытий и разработки новых препаратов.
</a:t>
            </a:r>
            <a:endParaRPr lang="en-US" sz="114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гены исчезающих видов важны для селекционных программ, влияющих на устойчивость сельскохозяйственных культур и адаптацию к климатическим изменениям.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принятия решения: спасать или позволить исчезать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оценки угроз и последствий для выбора стратегии сохранения видов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зубра в Европе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успешно возвращён в Центральную и Восточную Европу благодаря тщательному отбору генетического материала и адаптации к дикой среде. Популяция растёт, поддерживается мониторингом и охраной.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орикс возвращается в дикую природу
</a:t>
            </a:r>
            <a:pPr algn="ctr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ОАЭ и Саудовской Аравии арабский орикс был реинтродуцирован после исчезновения в дикой природе. Комплексные меры по охране и участию местных сообществ обеспечили устойчивое восстановление.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лягушки корробори в Австралии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корробори вернулась в природную среду через программу разведения и постепенного выпуска, сопровождаемую контролем состояния водных экосистем и борьбой с инвазивными видами.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Реинтродукция: удачные проекты возвращения
</a:t>
            </a:r>
            <a:endParaRPr lang="en-US" sz="28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неудачных попыток сохранения видов
</a:t>
            </a:r>
            <a:endParaRPr lang="en-US" sz="2841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носорог утратил важные адаптации после длительного содержания в неволе, что привело к высокой смертности при попытках возвращения в дикую природу.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численность и низкая генетическая вариативность препятствовали восстановлению тасманского волка, несмотря на усилия по охране и реинтродукции.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комплексной поддержки среды обитания и неспособность восстановить естественные взаимодействия порой делают программы реинтродукции неэффективными.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ресурсов, финансирования и образовательной поддержки снижает возможности долгосрочного успеха проектов сохранения видов.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образования и общественного участия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школьников и широкой общественности способствует формированию экологической ответственности и понимания важности сохранения природного наследия.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общества через волонтёрство и благотворительность помогает значительно расширить ресурсы и возможности для сохранения исчезающих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школ, НКО и местных сообществ создаёт основу для устойчивых программ охраны природы и закрепляет новую экологическую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ДНК-банки и генная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генетического материала в ДНК-банках позволяет сохранять разнообразие видов. Генная инженерия и клонирование открывают перспективы воссоздания исчезнувших животных с учётом генетической стабильности.
</a:t>
            </a:r>
            <a:endParaRPr lang="en-US" sz="1171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мониторинга и защиты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мониторинг, дроны и искусственный интеллект помогают отслеживать состояние природных территорий и животных в реальном времени, обеспечивая своевременное вмешательство и защиту видов.
</a:t>
            </a:r>
            <a:endParaRPr lang="en-US" sz="106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сохранения видов: инновационные технологии
</a:t>
            </a:r>
            <a:endParaRPr lang="en-US" sz="2431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интегрального подхода к сохранению видов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спасения в неволе, восстановления экосистем и внедрения инноваций при активном участии общества обеспечивает долгосрочную защиту биологического разнообразия планеты.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2026-05-07T19:36:24Z</dcterms:created>
  <dcterms:modified xsi:type="dcterms:W3CDTF">2026-05-07T19:36:24Z</dcterms:modified>
</cp:coreProperties>
</file>