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35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геополитические модели: ключевые принципы и их значение
</a:t>
            </a:r>
            <a:endParaRPr lang="en-US" sz="3335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 логику мировой политики.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в школьной географии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модели показывают, как природные условия, экономика, транспорт и международные связи формируют силу государств. После 1991 года мир стал многополярнее, а значение маршрутов, ресурсов и союзов заметно выросло.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4463" y="3381650"/>
            <a:ext cx="504000" cy="44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9074" y="3353650"/>
            <a:ext cx="504000" cy="50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12149" y="1437175"/>
            <a:ext cx="504000" cy="504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87537" y="1465175"/>
            <a:ext cx="504000" cy="44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силу государства
</a:t>
            </a:r>
            <a:endParaRPr lang="en-US" sz="3100" dirty="0"/>
          </a:p>
        </p:txBody>
      </p:sp>
      <p:sp>
        <p:nvSpPr>
          <p:cNvPr id="14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страны, ее конфигурация и соседство с другими государствами влияют на оборону, управление и доступ к ключевым направлениям торговли.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форма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каналами, проливами и сухопутными коридорами усиливает роль государства как посредника между регионами и рынками.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канал, Малаккский пролив, Панамский канал и Балтийско-Черноморский регион показывают, как узловое положение повышает геополитическое влияние.
</a:t>
            </a:r>
            <a:endParaRPr lang="en-US" sz="1146" dirty="0"/>
          </a:p>
        </p:txBody>
      </p:sp>
      <p:sp>
        <p:nvSpPr>
          <p:cNvPr id="19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примеры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океанам и проливам облегчает внешнюю торговлю, поддерживает флот и повышает значение страны в международной логистике и безопасности.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350" y="1384355"/>
            <a:ext cx="4006500" cy="16119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681" y="1384355"/>
            <a:ext cx="4006500" cy="161199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1350" y="3051025"/>
            <a:ext cx="40065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«Сердцевина мира» Макиндера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1350" y="3516500"/>
            <a:ext cx="40065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Хартленд — это центральная часть Евразии, которую Хэлфорд Макиндер считал зоной особого стратегического значения. Идея проста: тот, кто контролирует внутреннее пространство континента, получает прочную опору для влияния на весь Евразийский регион и дальше на мировой баланс сил.
</a:t>
            </a:r>
            <a:endParaRPr lang="en-US" sz="1111" dirty="0"/>
          </a:p>
        </p:txBody>
      </p:sp>
      <p:sp>
        <p:nvSpPr>
          <p:cNvPr id="11" name="Text 2"/>
          <p:cNvSpPr txBox="1"/>
          <p:nvPr/>
        </p:nvSpPr>
        <p:spPr>
          <a:xfrm>
            <a:off x="4754681" y="3051025"/>
            <a:ext cx="40065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Прибрежный пояс Спайкмэна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54681" y="3516500"/>
            <a:ext cx="40065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Николас Спайкмэн, напротив, подчеркивал значение Римленда — дуги прибрежных территорий Евразии. Здесь сосредоточены крупные порты, промышленность и густое население, поэтому именно эта зона часто становится ареной соперничества за торговлю, безопасность и политическое влияние.
</a:t>
            </a:r>
            <a:endParaRPr lang="en-US" sz="1111" dirty="0"/>
          </a:p>
        </p:txBody>
      </p:sp>
      <p:sp>
        <p:nvSpPr>
          <p:cNvPr id="13" name="Text 4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2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модели: Хартленд и Римленд
</a:t>
            </a:r>
            <a:endParaRPr lang="en-US" sz="3082" dirty="0"/>
          </a:p>
        </p:txBody>
      </p:sp>
      <p:sp>
        <p:nvSpPr>
          <p:cNvPr id="14" name="Text 5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геополитического потенциала крупных центров силы
</a:t>
            </a:r>
            <a:endParaRPr lang="en-US" sz="2812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разные типы ресурсов влияния: экономические, демографические и военные.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показателей важнее одного критерия: у каждой державы свой набор преимуществ и ограничений.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 открытым международным оценкам и данным за 2023–2024 годы; значения приведены в относительном масштабе для наглядности.
</a:t>
            </a:r>
            <a:endParaRPr lang="en-US" sz="11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 превращаются в влияние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дают экспортный доход, влияют на цены и позволяют государствам-экспортерам усиливать переговорные позиции на мировых рынках.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 добыть сырье: решающим становится контроль переработки, трубопроводов, портов и маршрутов доставки к потребителю.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контроль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Редкоземельные металлы и другие критические ресурсы важны для электроники, энергетики и обороны, поэтому их цепочки поставок приобретают политическое значение.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материалы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 сельскохозяйственная продукция становятся стратегическими, когда растут население, засухи и зависимость стран от импорта.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продовольствие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773839"/>
            <a:ext cx="5133600" cy="22874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геополитической мощи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ресурсы и возможности превращаются в международное влияние.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Геополитическая мощь складывается из сочетания факторов: пространства, экономики и ресурсов, а не из одного показателя.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категории политической и школьной географии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геополитическая стратегия государства
</a:t>
            </a:r>
            <a:endParaRPr lang="en-US" sz="2286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решений в современной геополитике.
</a:t>
            </a:r>
            <a:endParaRPr lang="en-US" sz="1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2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государства объединяются в блоки
</a:t>
            </a:r>
            <a:endParaRPr lang="en-US" sz="3082" dirty="0"/>
          </a:p>
        </p:txBody>
      </p:sp>
      <p:sp>
        <p:nvSpPr>
          <p:cNvPr id="10" name="Text 2"/>
          <p:cNvSpPr txBox="1"/>
          <p:nvPr/>
        </p:nvSpPr>
        <p:spPr>
          <a:xfrm>
            <a:off x="27870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снижают риск одиночного давления, потому что страны заранее согласуют действия и рассчитывают на поддержку партнеров в кризисной ситуации.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870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защита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137628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блока важны единые стандарты, совместимость вооружений и согласованные решения, иначе коллективная безопасность остается формальной.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137628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996555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 союзе укрепляет позиции государства, но ограничивает свободу маневра во внешней политике и требует выполнения обязательств.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96555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участия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855483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экономики, технологий и дипломатии нескольких стран позволяет им влиять на мировую повестку заметно сильнее, чем поодиночке.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855483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ресурсов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9880" y="1386563"/>
            <a:ext cx="2743140" cy="322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мощь и контроль коммуникаций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Военно-морские силы и зарубежные базы помогают государству охранять торговые линии, сопровождать суда и быстро реагировать на кризисы вдали от собственных берегов.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 базы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и контроль над страхованием перевозок усиливают влияние на цепочки поставок, потому что без безопасной логистики морская торговля замедляется.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страхование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739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морем перевозится основная часть грузов по объему, безопасность проливов и портов становится вопросом не только торговли, но и геополитики.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2322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зависимость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083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канал, Малаккский пролив, Ормузский пролив и Панамский канал имеют глобальное значение: через них проходит значительная часть мировых грузопотоков.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666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Узловые маршруты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Нематериальные ресурсы современной геополитики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усиливает влияние государств быстрее, чем традиционные механизмы давления, и делает данные стратегическим ресурсом.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получают информационное влияние и кибербезопасность: именно они определяют устойчивость, репутацию и способность управлять повесткой.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современной политической географии и международным отношениям; условная экспертная оценка для учебной диаграммы.
</a:t>
            </a:r>
            <a:endParaRPr lang="en-US" sz="1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124438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и связанные с ними структуры начинают влиять на восприятие событий через ложные сообщения, манипуляцию фактами и выборочное освещение новостей.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24438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Дезинформация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49160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усиливаются санкции, ограничения на технологии, торговые барьеры и давление через энергоресурсы, чтобы изменить политические решения без прямого столкновения.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49160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давление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12172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сложная форма объединяет информационные, экономические, дипломатические и военные средства, поэтому устойчивость общества и скорость реакции становятся решающими.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12172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Гибридное противостояние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2587460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 — атаки на сети, базы данных и инфраструктуру, которые могут нарушать работу связи, транспорта, финансов и государственного управления.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87460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информационной и гибридной конкуренции
</a:t>
            </a:r>
            <a:endParaRPr lang="en-US" sz="29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050" y="2100825"/>
            <a:ext cx="4936800" cy="16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 современные принципы геополитики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930050" y="4635500"/>
            <a:ext cx="49368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классических и современных подходов к геополитике в школьной географии и политической географии.
</a:t>
            </a:r>
            <a:endParaRPr lang="en-US" sz="999" dirty="0"/>
          </a:p>
        </p:txBody>
      </p:sp>
      <p:sp>
        <p:nvSpPr>
          <p:cNvPr id="10" name="Text 3"/>
          <p:cNvSpPr txBox="1"/>
          <p:nvPr/>
        </p:nvSpPr>
        <p:spPr>
          <a:xfrm>
            <a:off x="364900" y="140067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базовые геополитические идеи сохраняются, но получают новые формы в условиях цифровой экономики и глобальной взаимозависимости.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64900" y="3196550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категории не исчезают, а меняют содержание: теперь на силу государства влияют не только границы и армия, но и сети, данные, стандарты.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5438" y="3353050"/>
            <a:ext cx="442050" cy="50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0049" y="3353050"/>
            <a:ext cx="442050" cy="50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3124" y="1436575"/>
            <a:ext cx="442050" cy="50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8512" y="1436575"/>
            <a:ext cx="442050" cy="505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технологические опоры геополитики
</a:t>
            </a:r>
            <a:endParaRPr lang="en-US" sz="2970" dirty="0"/>
          </a:p>
        </p:txBody>
      </p:sp>
      <p:sp>
        <p:nvSpPr>
          <p:cNvPr id="10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Микрочипы лежат в основе электроники, связи и оборонных систем. Контроль над их производством уменьшает зависимость от внешних поставщиков и повышает технологическую самостоятельность государства.
</a:t>
            </a:r>
            <a:endParaRPr lang="en-US" sz="1039" dirty="0"/>
          </a:p>
        </p:txBody>
      </p:sp>
      <p:sp>
        <p:nvSpPr>
          <p:cNvPr id="11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Полупроводники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ускоряет обработку данных, прогнозирование и автоматизацию решений. В геополитике он повышает качество анализа, военного планирования и работы информационных систем.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сервисы, 5G-сети и программные платформы формируют основу экономики и управления. Их надежность определяет, насколько государство защищено от внешнего давления и технологических сбоев.
</a:t>
            </a:r>
            <a:endParaRPr lang="en-US" sz="1110" dirty="0"/>
          </a:p>
        </p:txBody>
      </p:sp>
      <p:sp>
        <p:nvSpPr>
          <p:cNvPr id="15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инфраструктура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обеспечивают навигацию, разведку и связь. Страна, которая имеет доступ к орбитальной инфраструктуре, получает преимущества в управлении территориями, транспортом и безопасностью.
</a:t>
            </a:r>
            <a:endParaRPr lang="en-US" sz="1015" dirty="0"/>
          </a:p>
        </p:txBody>
      </p:sp>
      <p:sp>
        <p:nvSpPr>
          <p:cNvPr id="17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3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превращается в международное влияние
</a:t>
            </a:r>
            <a:endParaRPr lang="en-US" sz="2343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социально-экономические условия последовательно формируют место страны в мировой системе.
</a:t>
            </a:r>
            <a:endParaRPr lang="en-US" sz="10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341" y="3151350"/>
            <a:ext cx="1726020" cy="173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141" y="3151350"/>
            <a:ext cx="1726020" cy="173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7341" y="1233300"/>
            <a:ext cx="1726020" cy="173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9141" y="1233300"/>
            <a:ext cx="1726020" cy="173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Геополитическая конкуренция в разных регионах мира
</a:t>
            </a:r>
            <a:endParaRPr lang="en-US" sz="2970" dirty="0"/>
          </a:p>
        </p:txBody>
      </p:sp>
      <p:sp>
        <p:nvSpPr>
          <p:cNvPr id="10" name="Text 2"/>
          <p:cNvSpPr txBox="1"/>
          <p:nvPr/>
        </p:nvSpPr>
        <p:spPr>
          <a:xfrm>
            <a:off x="6467425" y="3240450"/>
            <a:ext cx="2399400" cy="4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Арктика: новые возможности и риски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467425" y="3769175"/>
            <a:ext cx="2399400" cy="11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становится пространством, где климатические изменения открывают новые судоходные пути и усиливают интерес к ресурсам. На условной карте это северная зона с редкой сетью опорных пунктов, но высоким стратегическим значением.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059225" y="3240450"/>
            <a:ext cx="2399400" cy="4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Восток: ресурсы и безопасность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059225" y="3769175"/>
            <a:ext cx="2399400" cy="11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Ближнем Востоке геополитическая напряжённость связана с нефтью, газом и политическими противоречиями. Регион часто изображают как пересечение маршрутов и конфликтных зон, где вопросы безопасности напрямую связаны с энергоснабжением.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67425" y="1322350"/>
            <a:ext cx="2399400" cy="4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Индо-Тихоокеанский регион: борьба за маршруты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467425" y="1851275"/>
            <a:ext cx="2399400" cy="11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Индо-Тихоокеанском регионе решающее значение имеют морские коммуникации, островные территории и контроль торговых путей. На карте это пространство выглядит как цепь узлов, через которые проходят потоки товаров, энергии и военных ресурсов.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059225" y="1322350"/>
            <a:ext cx="2399400" cy="4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безопасность через интеграцию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059225" y="1851275"/>
            <a:ext cx="2399400" cy="11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политическое влияние во многом строится на общих правилах, экономической взаимосвязи и энергетической устойчивости. Здесь особенно заметно, как нормы и институты могут быть не менее важны, чем военная сила. Картина региона показывает плотную сеть связей между государствами.
</a:t>
            </a:r>
            <a:endParaRPr lang="en-US" sz="9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чаще всего влияют на исход кризисов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сильная армия не компенсирует слабую экономику или разорванные цепочки поставок, поэтому важна согласованность всех элементов системы.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дают экономика, логистика и военная готовность: именно они определяют, сколько времени государство может выдерживать давление.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геополитике и кризисной устойчивости; условная рейтинг-оценка для иллюстрации.
</a:t>
            </a:r>
            <a:endParaRPr lang="en-US" sz="12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5438" y="3353050"/>
            <a:ext cx="442050" cy="50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0049" y="3353050"/>
            <a:ext cx="442050" cy="505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43124" y="1436575"/>
            <a:ext cx="442050" cy="505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18512" y="1436575"/>
            <a:ext cx="442050" cy="505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геополитические модели не исчерпывают реальность
</a:t>
            </a:r>
            <a:endParaRPr lang="en-US" sz="2970" dirty="0"/>
          </a:p>
        </p:txBody>
      </p:sp>
      <p:sp>
        <p:nvSpPr>
          <p:cNvPr id="14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решения зависят от настроений общества, уровня доверия к власти и реакции на кризисы. Эти факторы способны ускорить или, наоборот, сорвать даже тщательно просчитанную стратегию.
</a:t>
            </a:r>
            <a:endParaRPr lang="en-US" sz="1113" dirty="0"/>
          </a:p>
        </p:txBody>
      </p:sp>
      <p:sp>
        <p:nvSpPr>
          <p:cNvPr id="15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власти, конфликты элит и особенности государственного управления часто оказываются не менее важными, чем география. Без учёта внутренней динамики модель становится слишком упрощённой.
</a:t>
            </a:r>
            <a:endParaRPr lang="en-US" sz="1145" dirty="0"/>
          </a:p>
        </p:txBody>
      </p:sp>
      <p:sp>
        <p:nvSpPr>
          <p:cNvPr id="17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политика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Афганистана, Украины и пандемии COVID-19 показывает, что внешние и внутренние потрясения могут радикально изменить прогнозы. Поэтому геополитический анализ должен быть комплексным.
</a:t>
            </a:r>
            <a:endParaRPr lang="en-US" sz="1145" dirty="0"/>
          </a:p>
        </p:txBody>
      </p:sp>
      <p:sp>
        <p:nvSpPr>
          <p:cNvPr id="19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Форс-мажоры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бедствия, эпидемии и климатические изменения могут резко изменить приоритеты государства. Такие события нарушают долгосрочные расчёты и требуют быстрой корректировки планов.
</a:t>
            </a:r>
            <a:endParaRPr lang="en-US" sz="1099" dirty="0"/>
          </a:p>
        </p:txBody>
      </p:sp>
      <p:sp>
        <p:nvSpPr>
          <p:cNvPr id="21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Непредсказуемые риски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68266"/>
            <a:ext cx="5133600" cy="16986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устойчивость государства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помогают государству сохранять устойчивость при санкциях, кризисах и изменениях на мировых рынках.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экономика и надёжнее институты, тем легче стране переживать внешнее давление, сохраняя управляемость и социальную стабильность.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экономической и политической устойчивости государств; учебная география и обществознание.
</a:t>
            </a:r>
            <a:endParaRPr lang="en-US" sz="9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геополитика — это система взаимосвязанных факторов
</a:t>
            </a:r>
            <a:endParaRPr lang="en-US" sz="3150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геополитика показывает, что влияние страны складывается из территории, ресурсов, технологий, союзов и информации. В XXI веке выигрывает не самый большой, а наиболее гибкий и устойчивый игрок.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2026-06-02T23:33:43Z</dcterms:created>
  <dcterms:modified xsi:type="dcterms:W3CDTF">2026-06-02T23:33:43Z</dcterms:modified>
</cp:coreProperties>
</file>