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Второй Пунической войны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Пуническая война — масштабный конфликт между Римом и Карфагеном, изменивший историю.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Пуническая война стала продолжением соперничества Рима и Карфагена за власть и богатства Средиземноморья. Конфликты в Испании и споры о границах усилили напряжение между державами, что привело к новому военному столкновению.
</a:t>
            </a:r>
            <a:endParaRPr lang="en-US" sz="1446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причины войны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получил контроль над Сицилией, Сардинией и Корсикой, укрепив свое морское господство и влияние в регионе.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компенсации убытков Карфаген начал активное освоение Испании, используя богатые серебряные рудники для создания новой армии.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потерял значительные территории и выплатил крупную контрибуцию, ослабив в экономическом и военном плане.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после Первой Пунической войны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219 году до н.э. Ганнибал осадил Сагунт — город, союзный Риму, продолжая расширять влияние Карфагена в Испании.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восьми месяцев осады Сагунт был взят, что стало формальным поводом для начала войны между Римом и Карфагеном.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конфликта: захват Сагунта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повёл армию с 50 000 солдат, 9 000 кавалеристов и 37 слонов через труднейшие горные перевалы. Этот рискованный манёвр удивил римлян и открыл новые возможности наступления.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похода Ганнибала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столкнулась с лавинами, холодом и атакой местных племён. Многие воины и слоны погибли, но упорство позволило войску преодолеть Альпы и достичь Италии.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Тяжелые испытания в горах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Ганнибала через Альпы — подвиг и испытание
</a:t>
            </a:r>
            <a:endParaRPr lang="en-US" sz="24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218 г. до н.э. отмечен первым серьёзным столкновением, когда Ганнибал использовал внезапную атаку и засадный отряд, обеспечив себе преимущество.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 Треббии повысила мораль Ганнибала и привлекла новых итальянских союзников к карфагенской коалиции.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достигла цели — римская армия была ошеломлена и понесла значительные потери, что укрепило позиции карфагенян в Италии.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на реке Треббия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217 г. до н.э. на берегу озера войска Ганнибала устроили засаду, разгромив римскую армию под командованием консула Фламиния.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потеряли до 15 000 человек, а сам Фламиний погиб, что продемонстрировало высочайшее тактическое мастерство карфагенского полководца.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на Тразименском озере — вторая победа Ганнибала
</a:t>
            </a:r>
            <a:endParaRPr lang="en-US" sz="22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Фабия Кунктатора — «выжидательная война»
</a:t>
            </a:r>
            <a:endParaRPr lang="en-US" sz="2515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ряда поражений Фабий Максим избрал осторожную тактику, избегая открытых сражений и сосредотачиваясь на истощении врага.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наносил удары по линиям снабжения противника, замедляя продвижение Ганнибала по Италии.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критиковался за медлительность, но позволил сохранить силы и выиграть время для Рима.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Фабия стала основой для дальнейших успешных действий и помогла сохранить устои римского сопротивления.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захватывал города и усиливал контроль в южных регионах, укрепляя свои позиции для решающего сражения с Римом.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влияния Ганнибала в Южной Италии
</a:t>
            </a:r>
            <a:endParaRPr lang="en-US" sz="1242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216 г. до н.э. Рим собрал армию численностью около 86 000 человек, крупнейшую в своей истории, чтобы остановить карфагенян.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крупнейшего римского войска
</a:t>
            </a:r>
            <a:endParaRPr lang="en-US" sz="1406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2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Наступление на юг и подготовка к битве при Каннах
</a:t>
            </a:r>
            <a:endParaRPr lang="en-US" sz="26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применил двойное окружение, что позволило карфагенской армии практически уничтожить римскую армию. Потери превысили 50 000 человек, что стало крупнейшим поражением в истории Рима.
</a:t>
            </a:r>
            <a:endParaRPr lang="en-US" sz="1059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Обход и разгром римлян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карфагенян вызвала панику в Италии и побудила часть союзников перейти на сторону Ганнибала, однако основные рычаги власти остались за Римом.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Римской республики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2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при Каннах — уроки великой катастрофы
</a:t>
            </a:r>
            <a:endParaRPr lang="en-US" sz="262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при Каннах часть итальянских городов и союзников Рима покинула римскую сторону, предпочтя объединиться с Ганнибалом из-за его военных успехов и угрозы для их безопасности.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лояльности главных городов и союзников дало Риму необходимое время и силы для восстановления армии и подготовки к дальнейшим военным действиям.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многие крупные центры и латинские колонии остались преданны Риму, что помогло сохранить ключевые позиции и стабилизировать ситуацию внутри государства несмотря на потери.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союзников после Канн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Ганнибала после битвы при Каннах, а также недостаток осадочной техники и сложности с логистикой, препятствовали непосредственному штурму столицы.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50 000
</a:t>
            </a:r>
            <a:endParaRPr lang="en-US" sz="4048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было потеряно в войсках Ганнибала, что существенно ослабило его возможность вести длительную осаду Рима.
</a:t>
            </a:r>
            <a:endParaRPr lang="en-US" sz="1178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 античных историков, включая Полибия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Публий Корнелий Сципион, будущий Африканский, проявил себя как талантливый военачальник, проведя ряд успешных операций в Испании и значительно ослабив контролируемые Карфагеном территории.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Сципиона в Испании прервали поставки ресурсов и подкреплений Ганнибалу, что ослабило его военную кампанию в Италии и подготовило почву для дальнейшего наступления Рима.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успехи в Испании и роль Сципиона Африканского
</a:t>
            </a:r>
            <a:endParaRPr lang="en-US" sz="23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204 году до н.э. Сципион высадился в Африке недалеко от Карфагена, начав наступательную кампанию на родной земле противника.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укрепления своей армии он заключил союз с царём Нумидии Массиниссой, обеспечив себе важную поддержку нумидийской кавалерии.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угроза заставила карфагенское руководство вызвать Ганнибала из Италии для защиты Карфагена от римлян.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война переместилась на территорию Карфагена, меняя стратегический баланс сил в регионе.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наступление на Карфаген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202 года до н.э. Сципион применил тактику, успешно сочетая силы нумидийской конницы с собственными легионами, что позволило обойти и разбить армию Ганнибала.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поражение Карфагена в этой битве привело к признанию Ганнибалом своего поражения и открыло дорогу к установлению мира на условиях Рима.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Замме – решающая победа Рима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мира 201 года н.э. строго ограничивали военную и политическую самостоятельность Карфагена, закрепляя его подчинённое положение перед Римом.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утратил возможность вести независимую политику и значительную военную мощь после войны.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исторических источников Полибия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условия и последствия для Карфагена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смог укрепить своё господство в западной части Средиземноморья, расширив территорию и контролируя ключевые торговые пути.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во Второй Пунической войне заложила основы для дальнейшего расцвета Римской республики и её превращения в мировую державу.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остался сильно ослабленным государством, утратившим многие из своих прежних владений и влияния в регионе.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 Второй Пунической войны
</a:t>
            </a:r>
            <a:endParaRPr lang="en-US" sz="251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493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34453"/>
            <a:ext cx="432000" cy="3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600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и вторая война в культуре и памяти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считается одним из величайших полководцев древности, известным своей стратегической смекалкой и нестандартными ходами на поле боя.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гений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породила многочисленные легенды и пословицы, а в римской традиции укоренилась фраза «Карфаген должен быть разрушен» как выражение решимости.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армии Ганнибала через заснеженные Альпы стал символом непоколебимой воли и выдающегося военного подвига.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Альпы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 Полибий подробно описал ход войны, уделяя внимание тактике и политическим причинам, основанным на собственных расследованиях.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Аппиан Александрийский дополнил представление о войне, сохранив ценные сведения, но также с ориентацией на римские интересы.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 Ливий в своей «Истории Рима» представил повествование с римской точки зрения, подчёркивая героизм и патриотизм римлян.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 отражение событий в античной литературе
</a:t>
            </a:r>
            <a:endParaRPr lang="en-US" sz="24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Пуническая война: уроки и историческое наследие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война определила судьбу Средиземноморья, продемонстрировала силу стратегии и решимости, оставив ценные уроки для будущих поколений военачальников и государств.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2026-05-10T10:44:01Z</dcterms:created>
  <dcterms:modified xsi:type="dcterms:W3CDTF">2026-05-10T10:44:01Z</dcterms:modified>
</cp:coreProperties>
</file>