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кризисы и страх открыли путь диктатурам в Европе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Тоталитарные режимы 1930-х годов: Италия, Германия, Испания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после войны: почва для кризиса демократии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Европа жила в условиях разрушений, споров о границах и экономических трудностей. Великая депрессия усилила безработицу и разочарование, а многие люди стали ждать от власти не свободы, а порядка и быстрых решений.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тоталитарный режим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Тоталитарный режим стремится управлять не только политикой, но и повседневной жизнью людей: работой, учебой, взглядами и даже поведением в обществе.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такой системе обычно господствует одна партия и один лидер. Оппозиция запрещается, а государство объявляет себя единственным источником правильных решений.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и цензура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радио, школа и массовые митинги используются для распространения одной идеи. Все, что не совпадает с официальной позицией, жестко ограничивается или запрещается.
</a:t>
            </a:r>
            <a:endParaRPr lang="en-US" sz="1082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и принуждение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полиция, доносы и аресты помогают держать людей в подчинении. Личные права резко сокращаются, а несогласие становится опасным.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Италия: путь Муссолини к власти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 Рим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1922 году Бенито Муссолини добился назначения главой правительства после «похода на Рим». Король предпочел не сопротивляться и поручил ему сформировать кабинет.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1925–1926 годах были ограничены свобода печати и деятельность оппозиции. Так в Италии оформилась диктатура, опиравшаяся на силу и дисциплину.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Чернорубашечники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Сторонники Муссолини, известные как чернорубашечники, применяли насилие против противников. Это помогало режиму запугивать общество и укреплять власть.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устойчивая диктатура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стала одной из первых стран Европы, где фашисты создали долговременный авторитарный режим. Формально старые институты сохранились, но реальная власть сосредоточилась у Дуче.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Италия, Германия, Испания: сравнение прихода к власти
</a:t>
            </a:r>
            <a:endParaRPr lang="en-US" sz="2374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все три режима возникли в условиях кризиса, но путь к власти у каждого был своим.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диктатуры усиливались там, где демократия была ослаблена кризисом, конфликтами и недоверием к парламенту.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1922–1939 годов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Италия: политика и общество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 общество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власть контролировала профсоюзы, прессу, школы и молодежные организации. Общество должно было подчиняться единой линии и не спорить с государством.
</a:t>
            </a:r>
            <a:endParaRPr lang="en-US" sz="1084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Муссолини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Формально сохранялись монархия и католическая церковь, но главная власть принадлежала Муссолини. Его называли Дуче, то есть вождь, и этот титул подчеркивал личную власть.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и милитаризм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поощрял порядок, подчинение и военную подготовку. Забастовки считались вредными, а сильная армия и строгая дисциплина объявлялись признаками национальной силы.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державы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Фашистская пропаганда внушала мысль о возрождении Италии как великой державы. Ради этого режим требовал жертв, лояльности и постоянной поддержки лидера.
</a:t>
            </a:r>
            <a:endParaRPr lang="en-US" sz="10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рост поддержки нацистов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голосов за НСДАП совпал с обострением кризиса, страхом перед будущим и падением доверия к Веймарской республике.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тяжелее становилась жизнь, тем убедительнее звучали обещания нацистов о порядке, работе и национальном возрождении.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выборов в рейхстаг: 1928, 1930, июль 1932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Германия: захват и укрепление власти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1933: поджог рейхстага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пожара в здании рейхстага нацисты использовали ситуацию, чтобы ограничить гражданские свободы и усилить преследование политических противников.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1933–1934: запреты и репрессии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запрещены другие партии и профсоюзы, а политическая полиция начала массовые аресты. Власть все меньше оставляла места для несогласия.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1934: окончательная концентрация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«Ночи длинных ножей» Гитлер устранил соперников внутри движения, а после смерти Гинденбурга объединил должности канцлера и президента.
</a:t>
            </a:r>
            <a:endParaRPr lang="en-US" sz="109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Расизм и антисемитизм в нацистской идеологии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«высшей расы»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утверждали, что существует «арийская» раса, которой якобы должны подчиняться другие. Эта ложная идея оправдывала насилие и дискриминацию.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жертвы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Преследованиям подвергались евреи, цыгане, славяне, люди с инвалидностью и политические противники. Режим делил людей на «своих» и «чужих».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Нюрнбергские законы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1935 году евреев лишили гражданских прав и запретили браки между евреями и немцами. Закон стал важным шагом к дальнейшим репрессиям.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ненависти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газеты и речи постоянно изображали врагов как угрозу для страны. Так власть приучала общество к жестокости и несправедливости.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тоталитарный контроль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механизм власти в Италии, Германии и Испании: от идеологии до страха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2850" y="1854617"/>
            <a:ext cx="198300" cy="1762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мобилизация в Италии и Германии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Военное производство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диктатуры наращивали выпуск оружия, техники и боеприпасов. Это помогало готовиться к войне и одновременно создавало впечатление, что режим быстро решает экономические проблемы и укрепляет страну.
</a:t>
            </a:r>
            <a:endParaRPr lang="en-US" sz="994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стройки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вкладывали средства в дороги, мосты, заводы и другие крупные объекты. Такие проекты давали работу, но еще и служили демонстрацией силы государства и личного успеха лидера.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Имперские планы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пропаганда говорила о возрождении новой империи, а в Германии — о расширении «жизненного пространства». Оба режима оправдывали внешнюю агрессию обещаниями величия и национального подъема.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трудом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меры сопровождались жестким надзором над рабочими, профсоюзами и предприятиями. Государство ограничивало самостоятельность людей и подчиняло производство политическим целям, а не интересам самих работников.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республики к войне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38785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1931 — республика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Испании была провозглашена республика, но надежды на спокойные реформы быстро столкнулись с острыми спорами о будущем страны и глубоким расколом общества.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748363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Франко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и Италия помогали Франко оружием, самолетами и советниками. Эта помощь усилила националистов и сделала войну более жестокой и затяжной.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068100" y="1703811"/>
            <a:ext cx="2574600" cy="110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1936 — начало войны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1936 года вооруженное противостояние между республиканцами и националистами переросло в гражданскую войну, которая разделила страну на два враждующих лагеря.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Испания: силы и последствия гражданской войны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на диаграмме показывают, что исход войны решали не только внутренние силы, но и внешняя поддержка, которая заметно усиливала националистов.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Франко в 1939 году стала началом долгой диктатуры, а сама война привела к огромным человеческим потерям и разрушениям.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XX века; данные о последствиях войны: около 500 тысяч погибших, массовая эмиграция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Франко: особенности испанской диктатуры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армию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 пришел к власти как военный лидер и сохранил решающую поддержку армии. Это помогло ему удерживать порядок силой и подавлять любое сопротивление.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церкви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Католическая церковь и консервативные круги поддерживали новый режим. Они видели в нем защиту традиций, религии и старого общественного порядка.
</a:t>
            </a:r>
            <a:endParaRPr lang="en-US" sz="1084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свобод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Партии, независимые профсоюзы и свободная пресса были под жестким контролем. Критика власти считалась опасной, а противники режима подвергались преследованиям.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полная тоталитарность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Франко была жесткой диктатурой, но не копировала нацистскую систему полностью. Главным ее основанием стали военная дисциплина, страх и политическое подавление.
</a:t>
            </a:r>
            <a:endParaRPr lang="en-US" sz="10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 различия трёх режимов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общие признаки диктатур и их главные отличия по идеологии и способу прихода к власти.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режима были диктатурами с пропагандой и репрессиями, но Германия отличалась самым жестким контролем и расовой идеологией.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 материалам темы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символы и массовые шествия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Флаги и лозунги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Режимы стремились окружить человека одинаковыми символами: флагами, девизами, плакатами и парадами. Это создавало ощущение силы, единства и постоянного присутствия государства в жизни людей.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и газеты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 распространялась через радио, печать и публичные выступления. Людям постоянно повторяли одни и те же идеи, чтобы они меньше сомневались и больше доверяли власти.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Символика Италии и 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Италии выделялись чернорубашечники и римские мотивы, а в Германии — свастика, факельные шествия и культ фюрера. Символы заменяли сложные объяснения простыми образами силы.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Националистический образ Испании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Испанские националисты тоже использовали знаки, форму и массовые мероприятия, чтобы показать порядок и единство. Такие зрелища помогали внушать уважение и страх одновременно.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 репрессии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оппозиции
</a:t>
            </a:r>
            <a:pPr algn="l" indent="0" marL="0">
              <a:lnSpc>
                <a:spcPct val="115000"/>
              </a:lnSpc>
              <a:buNone/>
            </a:pPr>
            <a:r>
              <a:rPr lang="en-US" sz="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трех странах политических противников лишали возможности открыто действовать. Оппозиционные партии запрещались, а любые попытки критиковать власть считались угрозой режиму.
</a:t>
            </a:r>
            <a:endParaRPr lang="en-US" sz="961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Газеты, книги и выступления строго проверялись. Власти старались не допустить другой точки зрения, чтобы люди слышали только официальную версию событий.
</a:t>
            </a:r>
            <a:endParaRPr lang="en-US" sz="1084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арестов
</a:t>
            </a:r>
            <a:pPr algn="l" indent="0" marL="0">
              <a:lnSpc>
                <a:spcPct val="115000"/>
              </a:lnSpc>
              <a:buNone/>
            </a:pPr>
            <a:r>
              <a:rPr lang="en-US" sz="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подавления несогласных использовались полиция, аресты и лагеря. В Италии и Испании применялись ссылки и преследования, а в Германии существовали концлагеря.
</a:t>
            </a:r>
            <a:endParaRPr lang="en-US" sz="1084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Донос и насилие
</a:t>
            </a:r>
            <a:pPr algn="l" indent="0" marL="0">
              <a:lnSpc>
                <a:spcPct val="115000"/>
              </a:lnSpc>
              <a:buNone/>
            </a:pPr>
            <a:r>
              <a:rPr lang="en-US" sz="2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власти поддерживалась страхом, доносами и наказаниями. Когда люди боялись говорить свободно, режиму становилось легче удерживать контроль над обществом.
</a:t>
            </a:r>
            <a:endParaRPr lang="en-US" sz="10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кризиса к диктатуре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 последствия укрепления тоталитарной власти в Италии, Германии и Испании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Европы к концу 1930-х годов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12027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Диктатуры усилили недоверие между странами Европы. Агрессивная внешняя политика и демонстрация силы делали новую большую войну все более вероятной.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073995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Милитаризация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расходы росли, а экономика все сильнее подчинялась подготовке к войне. Это уменьшало роль мирного развития и усиливало зависимость общества от государства.
</a:t>
            </a:r>
            <a:endParaRPr lang="en-US" sz="1134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027722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демократии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режимы показывали успех через силу и страх, доверие к парламенту и свободным выборам ослабевало. Люди видели, что права могут быть быстро потеряны.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70000" y="3981447"/>
            <a:ext cx="42549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миллионов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Преследования, репрессии и войны разрушали судьбы людей, семьи и города. 1930-е годы стали временем, когда жестокость государства особенно ярко проявилась в Европе.
</a:t>
            </a:r>
            <a:endParaRPr lang="en-US" sz="11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1930-е стали временем диктатур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Кризисы, страх и слабость демократии открыли путь диктаторам в Италии, Германии и Испании. Их режимы различались, но все строились на насилии, пропаганде и подавлении свободы.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2026-06-02T08:57:20Z</dcterms:created>
  <dcterms:modified xsi:type="dcterms:W3CDTF">2026-06-02T08:57:20Z</dcterms:modified>
</cp:coreProperties>
</file>