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физических резервах человека: что это и зачем это знать
</a:t>
            </a:r>
            <a:endParaRPr lang="en-US" sz="3008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сил помогает учиться, двигаться и быстрее восстанавливаться.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резервы влияют на выносливость, реакцию и самочувствие на уроках, тренировках и дома. В подростковом возрасте они особенно уязвимы к недосыпу, стрессу и малой подвижности.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знать свои физические резервы
</a:t>
            </a:r>
            <a:endParaRPr lang="en-US" sz="2554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475" y="1232233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419" y="3638866"/>
            <a:ext cx="234413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475" y="2454219"/>
            <a:ext cx="318300" cy="2546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физическими резервами организма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резервы помогают выполнять привычную работу, подниматься по лестнице и сохранять темп на уроке физкультуры без быстрого утомления.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движение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Сердечно-сосудистые резервы обеспечивают доставку крови и кислорода к органам, чтобы тело справлялось с нагрузкой дольше и восстанавливалось быстрее.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сердца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резервы — это запас топлива для работы мышц и мозга. Они поддерживаются питанием, водой и достаточным временем на отдых.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резервы помогают сохранять внимание, координацию и скорость реакции, а также меньше ошибаться при длительной умственной и физической нагрузке.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устойчивость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резервы помогают получать больше кислорода и выводить углекислый газ, что особенно важно при беге, играх и длительной ходьбе.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4645" y="1576525"/>
            <a:ext cx="3055710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физических резервов и их роль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системы организма участвуют в работе и что уменьшает их запас.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Работоспособность зависит от согласованной работы нескольких систем, а не только от силы мышц.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физиология человека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изменяется нагрузка и утомление во времени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физиология человека; схема динамики физиологических показателей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нагрузке тренированный организм обычно реагирует мягче, а восстановление идет быстрее.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нагрузка, тем сильнее реакция организма; полноценный отдых постепенно возвращает показатели к норме.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как главный исполнитель движения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работают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сокращаются и создают движение тела. Для такой работы им нужны кислород, глюкоза и другие питательные вещества, которые поступают с кровью.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тренированность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Тренированные мышцы выполняют ту же работу экономнее и дольше не устают. Если мышцы не развивать, они быстрее теряют выносливость и требуют больше времени на восстановление.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 легкие обеспечивают запас выносливости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нагрузке сердце бьется чаще и сильнее выталкивает кровь. Так мышцы быстрее получают кислород и питательные вещества, нужные для работы.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увеличивают частоту и глубину дыхания. Это помогает организму активнее обменивать кислород и углекислый газ и дольше сохранять темп 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сердечно-сосудистая и дыхательная системы развиты хорошо, одышка и сильная усталость появляются позже, а работоспособность дольше остается высокой.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снижает физические резервы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физиология человека; качественная оценка факторов риска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снижение сил особенно влияет сочетание плохого сна, нервного напряжения и недостаточного восстановления между нагрузками.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 стресс сильнее всего мешают восстановлению, а болезнь и перегрузка могут резко и временно снизить работоспособность.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организм восстанавливает силы после нагрузки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отдых, сон и питание помогают вернуть работоспособность.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как естественный сигнал организма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Утомление появляется после длительной или слишком интенсивной работы. Оно показывает, что запасы сил уменьшаются и организму нужен перерыв.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признаки заметны в движениях, мышцах и внимании: появляется тяжесть, снижается точность, возрастает число ошибок и замедляется реакция.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внешним признакам часто меняются и другие показатели: учащается пульс, хочется спать, труднее сосредоточиться и выполнять привычные действия без ошибок.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усталость игнорировать, растет риск травм, снижается качество учебы и увеличивается время, нужное для полного восстановления.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тренировка увеличивает резервы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регулярных занятий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активность запускает адаптацию организма: мышцы получают стимул к работе, а сердце и легкие постепенно начинают трудиться экономнее.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Систематичность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повторении нагрузок организм лучше переносит ходьбу, бег, плавание, игры и гимнастику. Усталость появляется позже, а восстановление идет быстрее.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Долгосрочный эффект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занятия повышают общую работоспособность. Одна тяжелая тренировка не дает такого результата, как спокойная, но регулярная практика.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218" y="1340425"/>
            <a:ext cx="5273565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возраст влияет на физические резервы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физиология и возрастные особенности развития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особенности помогают понять, почему одинаковая нагрузка по-разному переносится в разные периоды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организм еще развивается, поэтому особенно важны сон, умеренная нагрузка и отказ от перегрузок.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восстановлению каждый день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физиология и основы гигиены питания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помогают восстанавливать мышцы, углеводы пополняют запас энергии, а вода поддерживает нормальную работу всех систем организма.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сильный фактор — сон. Но лучший результат дает сочетание сна, питания, воды и режима 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7225" y="1330683"/>
            <a:ext cx="3007500" cy="29546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оценить свои физические резервы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830350" y="1514575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пульс в покое и после простой нагрузки: приседаний, бега на месте или подъема по лестнице. Затем отмечают, как быстро он возвращается к обычному уровню.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830275" y="3154300"/>
            <a:ext cx="51393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 выносливость, дыхание и темп движений в одинаковых условиях. Главное — сравнивать свои результаты с прежними, чтобы увидеть, растет ли запас сил.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563" y="1493250"/>
            <a:ext cx="200925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0700" y="3292425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306" y="3292425"/>
            <a:ext cx="167438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 эмоции тоже расходуют силы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68700" y="194412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волнении организм работает в напряженном режиме, поэтому сил тратится больше даже без заметной физической нагрузки.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667725" y="1444700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Учащается пульс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716950" y="1944200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мешает заснуть и делает отдых поверхностным, из-за чего мышцы и нервная система восстанавливаются медленнее.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216100" y="1444800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Портится сон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68575" y="3743375"/>
            <a:ext cx="43203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стресса труднее сосредоточиться на уроках, чаще появляются ошибки, а утомление наступает быстрее.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667725" y="3243875"/>
            <a:ext cx="3828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Снижается внимание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4716950" y="3743375"/>
            <a:ext cx="42528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Прогулки, чередование учебы и движения, а также понятный распорядок дня уменьшают напряжение и берегут силы.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5216100" y="3243876"/>
            <a:ext cx="3753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спокойный режим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физические резервы в течение школьного дня
</a:t>
            </a:r>
            <a:endParaRPr lang="en-US" sz="2346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дня показывает, как режим, питание, движение и сон влияют на запас сил и скорость восстановления.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физических резервах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физиология и основы здорового образа жизни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Разумная нагрузка должна быть посильной и регулярной. Слишком редкие, но очень тяжелые усилия чаще приводят к срыву режима, чем к прогрессу.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растут не от перегрузки, а от сочетания умеренной активности, отдыха и сна.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резервы в учебе, спорте и повседневной жизни
</a:t>
            </a:r>
            <a:endParaRPr lang="en-US" sz="2486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спорте они помогают дольше бежать, точнее двигаться, быстрее восстанавливаться после нагрузки и увереннее переносить тренировки.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учебе запас сил нужен, чтобы дольше сохранять внимание, спокойно сидеть на уроках и не терять работоспособность к концу дня.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делах физические резервы помогают без лишнего утомления ходить пешком, носить вещи, убирать комнату и активно проводить время.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развиты резервы, тем легче совмещать учебу, движение и отдых без ощущения постоянной усталости.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999" y="1576525"/>
            <a:ext cx="3769003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укрепляют физические резервы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 действуют сильнее, чем редкие усилия, потому что поддерживают восстановление и не дают усталости накапливаться.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заметно уменьшают усталость и помогают сохранять силы в течение дня.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гигиена и основы физиологии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резервы не бесконечны, но их можно укреплять каждый день. Сон, питание, движение и спокойный режим помогают дольше сохранять силы, учиться и чувствовать себя лучше.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резервы можно беречь и развивать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2026-05-21T03:51:08Z</dcterms:created>
  <dcterms:modified xsi:type="dcterms:W3CDTF">2026-05-21T03:51:08Z</dcterms:modified>
</cp:coreProperties>
</file>